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9" r:id="rId4"/>
    <p:sldId id="260" r:id="rId5"/>
    <p:sldId id="263" r:id="rId6"/>
    <p:sldId id="261" r:id="rId7"/>
    <p:sldId id="262" r:id="rId8"/>
    <p:sldId id="264" r:id="rId9"/>
    <p:sldId id="265" r:id="rId10"/>
    <p:sldId id="266" r:id="rId11"/>
    <p:sldId id="258" r:id="rId12"/>
  </p:sldIdLst>
  <p:sldSz cx="9144000" cy="6858000" type="screen4x3"/>
  <p:notesSz cx="6858000" cy="9144000"/>
  <p:custDataLst>
    <p:tags r:id="rId14"/>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91"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image" Target="../media/image14.wmf"/><Relationship Id="rId18" Type="http://schemas.openxmlformats.org/officeDocument/2006/relationships/image" Target="../media/image19.wmf"/><Relationship Id="rId26" Type="http://schemas.openxmlformats.org/officeDocument/2006/relationships/image" Target="../media/image27.wmf"/><Relationship Id="rId3" Type="http://schemas.openxmlformats.org/officeDocument/2006/relationships/image" Target="../media/image4.wmf"/><Relationship Id="rId21" Type="http://schemas.openxmlformats.org/officeDocument/2006/relationships/image" Target="../media/image22.wmf"/><Relationship Id="rId34" Type="http://schemas.openxmlformats.org/officeDocument/2006/relationships/image" Target="../media/image35.wmf"/><Relationship Id="rId7" Type="http://schemas.openxmlformats.org/officeDocument/2006/relationships/image" Target="../media/image8.wmf"/><Relationship Id="rId12" Type="http://schemas.openxmlformats.org/officeDocument/2006/relationships/image" Target="../media/image13.wmf"/><Relationship Id="rId17" Type="http://schemas.openxmlformats.org/officeDocument/2006/relationships/image" Target="../media/image18.wmf"/><Relationship Id="rId25" Type="http://schemas.openxmlformats.org/officeDocument/2006/relationships/image" Target="../media/image26.wmf"/><Relationship Id="rId33" Type="http://schemas.openxmlformats.org/officeDocument/2006/relationships/image" Target="../media/image34.wmf"/><Relationship Id="rId2" Type="http://schemas.openxmlformats.org/officeDocument/2006/relationships/image" Target="../media/image3.wmf"/><Relationship Id="rId16" Type="http://schemas.openxmlformats.org/officeDocument/2006/relationships/image" Target="../media/image17.wmf"/><Relationship Id="rId20" Type="http://schemas.openxmlformats.org/officeDocument/2006/relationships/image" Target="../media/image21.wmf"/><Relationship Id="rId29" Type="http://schemas.openxmlformats.org/officeDocument/2006/relationships/image" Target="../media/image30.wmf"/><Relationship Id="rId1" Type="http://schemas.openxmlformats.org/officeDocument/2006/relationships/image" Target="../media/image2.wmf"/><Relationship Id="rId6" Type="http://schemas.openxmlformats.org/officeDocument/2006/relationships/image" Target="../media/image7.wmf"/><Relationship Id="rId11" Type="http://schemas.openxmlformats.org/officeDocument/2006/relationships/image" Target="../media/image12.wmf"/><Relationship Id="rId24" Type="http://schemas.openxmlformats.org/officeDocument/2006/relationships/image" Target="../media/image25.wmf"/><Relationship Id="rId32" Type="http://schemas.openxmlformats.org/officeDocument/2006/relationships/image" Target="../media/image33.wmf"/><Relationship Id="rId5" Type="http://schemas.openxmlformats.org/officeDocument/2006/relationships/image" Target="../media/image6.wmf"/><Relationship Id="rId15" Type="http://schemas.openxmlformats.org/officeDocument/2006/relationships/image" Target="../media/image16.wmf"/><Relationship Id="rId23" Type="http://schemas.openxmlformats.org/officeDocument/2006/relationships/image" Target="../media/image24.wmf"/><Relationship Id="rId28" Type="http://schemas.openxmlformats.org/officeDocument/2006/relationships/image" Target="../media/image29.wmf"/><Relationship Id="rId10" Type="http://schemas.openxmlformats.org/officeDocument/2006/relationships/image" Target="../media/image11.wmf"/><Relationship Id="rId19" Type="http://schemas.openxmlformats.org/officeDocument/2006/relationships/image" Target="../media/image20.wmf"/><Relationship Id="rId31" Type="http://schemas.openxmlformats.org/officeDocument/2006/relationships/image" Target="../media/image32.wmf"/><Relationship Id="rId4" Type="http://schemas.openxmlformats.org/officeDocument/2006/relationships/image" Target="../media/image5.wmf"/><Relationship Id="rId9" Type="http://schemas.openxmlformats.org/officeDocument/2006/relationships/image" Target="../media/image10.wmf"/><Relationship Id="rId14" Type="http://schemas.openxmlformats.org/officeDocument/2006/relationships/image" Target="../media/image15.wmf"/><Relationship Id="rId22" Type="http://schemas.openxmlformats.org/officeDocument/2006/relationships/image" Target="../media/image23.wmf"/><Relationship Id="rId27" Type="http://schemas.openxmlformats.org/officeDocument/2006/relationships/image" Target="../media/image28.wmf"/><Relationship Id="rId30"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2.wmf"/><Relationship Id="rId1" Type="http://schemas.openxmlformats.org/officeDocument/2006/relationships/image" Target="../media/image16.wmf"/><Relationship Id="rId6" Type="http://schemas.openxmlformats.org/officeDocument/2006/relationships/image" Target="../media/image38.wmf"/><Relationship Id="rId5" Type="http://schemas.openxmlformats.org/officeDocument/2006/relationships/image" Target="../media/image34.wmf"/><Relationship Id="rId4" Type="http://schemas.openxmlformats.org/officeDocument/2006/relationships/image" Target="../media/image33.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image" Target="../media/image51.wmf"/><Relationship Id="rId3" Type="http://schemas.openxmlformats.org/officeDocument/2006/relationships/image" Target="../media/image41.wmf"/><Relationship Id="rId7" Type="http://schemas.openxmlformats.org/officeDocument/2006/relationships/image" Target="../media/image45.wmf"/><Relationship Id="rId12" Type="http://schemas.openxmlformats.org/officeDocument/2006/relationships/image" Target="../media/image50.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11" Type="http://schemas.openxmlformats.org/officeDocument/2006/relationships/image" Target="../media/image49.wmf"/><Relationship Id="rId5" Type="http://schemas.openxmlformats.org/officeDocument/2006/relationships/image" Target="../media/image43.wmf"/><Relationship Id="rId10" Type="http://schemas.openxmlformats.org/officeDocument/2006/relationships/image" Target="../media/image48.wmf"/><Relationship Id="rId4" Type="http://schemas.openxmlformats.org/officeDocument/2006/relationships/image" Target="../media/image42.wmf"/><Relationship Id="rId9" Type="http://schemas.openxmlformats.org/officeDocument/2006/relationships/image" Target="../media/image47.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59.wmf"/><Relationship Id="rId13" Type="http://schemas.openxmlformats.org/officeDocument/2006/relationships/image" Target="../media/image64.wmf"/><Relationship Id="rId3" Type="http://schemas.openxmlformats.org/officeDocument/2006/relationships/image" Target="../media/image54.wmf"/><Relationship Id="rId7" Type="http://schemas.openxmlformats.org/officeDocument/2006/relationships/image" Target="../media/image58.wmf"/><Relationship Id="rId12" Type="http://schemas.openxmlformats.org/officeDocument/2006/relationships/image" Target="../media/image63.wmf"/><Relationship Id="rId2" Type="http://schemas.openxmlformats.org/officeDocument/2006/relationships/image" Target="../media/image53.wmf"/><Relationship Id="rId1" Type="http://schemas.openxmlformats.org/officeDocument/2006/relationships/image" Target="../media/image52.wmf"/><Relationship Id="rId6" Type="http://schemas.openxmlformats.org/officeDocument/2006/relationships/image" Target="../media/image57.wmf"/><Relationship Id="rId11" Type="http://schemas.openxmlformats.org/officeDocument/2006/relationships/image" Target="../media/image62.wmf"/><Relationship Id="rId5" Type="http://schemas.openxmlformats.org/officeDocument/2006/relationships/image" Target="../media/image56.wmf"/><Relationship Id="rId10" Type="http://schemas.openxmlformats.org/officeDocument/2006/relationships/image" Target="../media/image61.wmf"/><Relationship Id="rId4" Type="http://schemas.openxmlformats.org/officeDocument/2006/relationships/image" Target="../media/image55.wmf"/><Relationship Id="rId9" Type="http://schemas.openxmlformats.org/officeDocument/2006/relationships/image" Target="../media/image60.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72.wmf"/><Relationship Id="rId13" Type="http://schemas.openxmlformats.org/officeDocument/2006/relationships/image" Target="../media/image77.wmf"/><Relationship Id="rId3" Type="http://schemas.openxmlformats.org/officeDocument/2006/relationships/image" Target="../media/image67.wmf"/><Relationship Id="rId7" Type="http://schemas.openxmlformats.org/officeDocument/2006/relationships/image" Target="../media/image71.wmf"/><Relationship Id="rId12" Type="http://schemas.openxmlformats.org/officeDocument/2006/relationships/image" Target="../media/image76.wmf"/><Relationship Id="rId2" Type="http://schemas.openxmlformats.org/officeDocument/2006/relationships/image" Target="../media/image66.wmf"/><Relationship Id="rId1" Type="http://schemas.openxmlformats.org/officeDocument/2006/relationships/image" Target="../media/image65.wmf"/><Relationship Id="rId6" Type="http://schemas.openxmlformats.org/officeDocument/2006/relationships/image" Target="../media/image70.wmf"/><Relationship Id="rId11" Type="http://schemas.openxmlformats.org/officeDocument/2006/relationships/image" Target="../media/image75.wmf"/><Relationship Id="rId5" Type="http://schemas.openxmlformats.org/officeDocument/2006/relationships/image" Target="../media/image69.wmf"/><Relationship Id="rId15" Type="http://schemas.openxmlformats.org/officeDocument/2006/relationships/image" Target="../media/image79.wmf"/><Relationship Id="rId10" Type="http://schemas.openxmlformats.org/officeDocument/2006/relationships/image" Target="../media/image74.wmf"/><Relationship Id="rId4" Type="http://schemas.openxmlformats.org/officeDocument/2006/relationships/image" Target="../media/image68.wmf"/><Relationship Id="rId9" Type="http://schemas.openxmlformats.org/officeDocument/2006/relationships/image" Target="../media/image73.wmf"/><Relationship Id="rId14" Type="http://schemas.openxmlformats.org/officeDocument/2006/relationships/image" Target="../media/image78.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87.wmf"/><Relationship Id="rId13" Type="http://schemas.openxmlformats.org/officeDocument/2006/relationships/image" Target="../media/image92.wmf"/><Relationship Id="rId3" Type="http://schemas.openxmlformats.org/officeDocument/2006/relationships/image" Target="../media/image82.wmf"/><Relationship Id="rId7" Type="http://schemas.openxmlformats.org/officeDocument/2006/relationships/image" Target="../media/image86.wmf"/><Relationship Id="rId12" Type="http://schemas.openxmlformats.org/officeDocument/2006/relationships/image" Target="../media/image91.wmf"/><Relationship Id="rId2" Type="http://schemas.openxmlformats.org/officeDocument/2006/relationships/image" Target="../media/image81.wmf"/><Relationship Id="rId16" Type="http://schemas.openxmlformats.org/officeDocument/2006/relationships/image" Target="../media/image95.wmf"/><Relationship Id="rId1" Type="http://schemas.openxmlformats.org/officeDocument/2006/relationships/image" Target="../media/image80.wmf"/><Relationship Id="rId6" Type="http://schemas.openxmlformats.org/officeDocument/2006/relationships/image" Target="../media/image85.wmf"/><Relationship Id="rId11" Type="http://schemas.openxmlformats.org/officeDocument/2006/relationships/image" Target="../media/image90.wmf"/><Relationship Id="rId5" Type="http://schemas.openxmlformats.org/officeDocument/2006/relationships/image" Target="../media/image84.wmf"/><Relationship Id="rId15" Type="http://schemas.openxmlformats.org/officeDocument/2006/relationships/image" Target="../media/image94.wmf"/><Relationship Id="rId10" Type="http://schemas.openxmlformats.org/officeDocument/2006/relationships/image" Target="../media/image89.wmf"/><Relationship Id="rId4" Type="http://schemas.openxmlformats.org/officeDocument/2006/relationships/image" Target="../media/image83.wmf"/><Relationship Id="rId9" Type="http://schemas.openxmlformats.org/officeDocument/2006/relationships/image" Target="../media/image88.wmf"/><Relationship Id="rId14" Type="http://schemas.openxmlformats.org/officeDocument/2006/relationships/image" Target="../media/image93.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105.wmf"/><Relationship Id="rId3" Type="http://schemas.openxmlformats.org/officeDocument/2006/relationships/image" Target="../media/image100.wmf"/><Relationship Id="rId7" Type="http://schemas.openxmlformats.org/officeDocument/2006/relationships/image" Target="../media/image104.wmf"/><Relationship Id="rId2" Type="http://schemas.openxmlformats.org/officeDocument/2006/relationships/image" Target="../media/image99.wmf"/><Relationship Id="rId1" Type="http://schemas.openxmlformats.org/officeDocument/2006/relationships/image" Target="../media/image98.wmf"/><Relationship Id="rId6" Type="http://schemas.openxmlformats.org/officeDocument/2006/relationships/image" Target="../media/image103.wmf"/><Relationship Id="rId5" Type="http://schemas.openxmlformats.org/officeDocument/2006/relationships/image" Target="../media/image102.wmf"/><Relationship Id="rId4" Type="http://schemas.openxmlformats.org/officeDocument/2006/relationships/image" Target="../media/image10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107.wmf"/><Relationship Id="rId1" Type="http://schemas.openxmlformats.org/officeDocument/2006/relationships/image" Target="../media/image10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F7F6D8A4-1F6F-4F75-9A8E-B75DE64315EF}" type="datetimeFigureOut">
              <a:rPr lang="en-US"/>
              <a:pPr>
                <a:defRPr/>
              </a:pPr>
              <a:t>3/12/2015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0F6FE96B-6442-4872-911B-C294895D43E4}" type="slidenum">
              <a:rPr lang="en-CA"/>
              <a:pPr>
                <a:defRPr/>
              </a:pPr>
              <a:t>‹#›</a:t>
            </a:fld>
            <a:endParaRPr lang="en-CA"/>
          </a:p>
        </p:txBody>
      </p:sp>
    </p:spTree>
    <p:extLst>
      <p:ext uri="{BB962C8B-B14F-4D97-AF65-F5344CB8AC3E}">
        <p14:creationId xmlns:p14="http://schemas.microsoft.com/office/powerpoint/2010/main" val="33596854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CA"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14E9847-D998-4958-B191-40D79001A47C}" type="slidenum">
              <a:rPr lang="en-CA"/>
              <a:pPr eaLnBrk="1" hangingPunct="1"/>
              <a:t>1</a:t>
            </a:fld>
            <a:endParaRPr lang="en-CA"/>
          </a:p>
        </p:txBody>
      </p:sp>
    </p:spTree>
    <p:extLst>
      <p:ext uri="{BB962C8B-B14F-4D97-AF65-F5344CB8AC3E}">
        <p14:creationId xmlns:p14="http://schemas.microsoft.com/office/powerpoint/2010/main" val="1588837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CA"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E6B7D55-41A2-4BCC-B9C5-DCF55FCCD0EF}" type="slidenum">
              <a:rPr lang="en-CA"/>
              <a:pPr eaLnBrk="1" hangingPunct="1"/>
              <a:t>10</a:t>
            </a:fld>
            <a:endParaRPr lang="en-CA"/>
          </a:p>
        </p:txBody>
      </p:sp>
    </p:spTree>
    <p:extLst>
      <p:ext uri="{BB962C8B-B14F-4D97-AF65-F5344CB8AC3E}">
        <p14:creationId xmlns:p14="http://schemas.microsoft.com/office/powerpoint/2010/main" val="1564183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CA"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E8C3476-C03D-474E-9346-14F2A360B689}" type="slidenum">
              <a:rPr lang="en-CA"/>
              <a:pPr eaLnBrk="1" hangingPunct="1"/>
              <a:t>11</a:t>
            </a:fld>
            <a:endParaRPr lang="en-CA"/>
          </a:p>
        </p:txBody>
      </p:sp>
    </p:spTree>
    <p:extLst>
      <p:ext uri="{BB962C8B-B14F-4D97-AF65-F5344CB8AC3E}">
        <p14:creationId xmlns:p14="http://schemas.microsoft.com/office/powerpoint/2010/main" val="3117520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CA"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57C149B-B40D-48C6-853B-AF791A147DE8}" type="slidenum">
              <a:rPr lang="en-CA"/>
              <a:pPr eaLnBrk="1" hangingPunct="1"/>
              <a:t>2</a:t>
            </a:fld>
            <a:endParaRPr lang="en-CA"/>
          </a:p>
        </p:txBody>
      </p:sp>
    </p:spTree>
    <p:extLst>
      <p:ext uri="{BB962C8B-B14F-4D97-AF65-F5344CB8AC3E}">
        <p14:creationId xmlns:p14="http://schemas.microsoft.com/office/powerpoint/2010/main" val="3140057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CA"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658BB18-C41D-422E-8BEC-BF9268DD684B}" type="slidenum">
              <a:rPr lang="en-CA"/>
              <a:pPr eaLnBrk="1" hangingPunct="1"/>
              <a:t>3</a:t>
            </a:fld>
            <a:endParaRPr lang="en-CA"/>
          </a:p>
        </p:txBody>
      </p:sp>
    </p:spTree>
    <p:extLst>
      <p:ext uri="{BB962C8B-B14F-4D97-AF65-F5344CB8AC3E}">
        <p14:creationId xmlns:p14="http://schemas.microsoft.com/office/powerpoint/2010/main" val="522600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CA"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A125FAE-1DFE-4136-A6F4-AD70EF336AB9}" type="slidenum">
              <a:rPr lang="en-CA"/>
              <a:pPr eaLnBrk="1" hangingPunct="1"/>
              <a:t>4</a:t>
            </a:fld>
            <a:endParaRPr lang="en-CA"/>
          </a:p>
        </p:txBody>
      </p:sp>
    </p:spTree>
    <p:extLst>
      <p:ext uri="{BB962C8B-B14F-4D97-AF65-F5344CB8AC3E}">
        <p14:creationId xmlns:p14="http://schemas.microsoft.com/office/powerpoint/2010/main" val="3518705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CA"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DF1B74D-4E19-46DF-8964-B7F886791B53}" type="slidenum">
              <a:rPr lang="en-CA"/>
              <a:pPr eaLnBrk="1" hangingPunct="1"/>
              <a:t>5</a:t>
            </a:fld>
            <a:endParaRPr lang="en-CA"/>
          </a:p>
        </p:txBody>
      </p:sp>
    </p:spTree>
    <p:extLst>
      <p:ext uri="{BB962C8B-B14F-4D97-AF65-F5344CB8AC3E}">
        <p14:creationId xmlns:p14="http://schemas.microsoft.com/office/powerpoint/2010/main" val="3101452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CA"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E327819-C36E-4082-B05A-E413C9E0F1E3}" type="slidenum">
              <a:rPr lang="en-CA"/>
              <a:pPr eaLnBrk="1" hangingPunct="1"/>
              <a:t>6</a:t>
            </a:fld>
            <a:endParaRPr lang="en-CA"/>
          </a:p>
        </p:txBody>
      </p:sp>
    </p:spTree>
    <p:extLst>
      <p:ext uri="{BB962C8B-B14F-4D97-AF65-F5344CB8AC3E}">
        <p14:creationId xmlns:p14="http://schemas.microsoft.com/office/powerpoint/2010/main" val="3859360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CA"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C002777-C9FE-4970-AC8C-DEC8EF6610AF}" type="slidenum">
              <a:rPr lang="en-CA"/>
              <a:pPr eaLnBrk="1" hangingPunct="1"/>
              <a:t>7</a:t>
            </a:fld>
            <a:endParaRPr lang="en-CA"/>
          </a:p>
        </p:txBody>
      </p:sp>
    </p:spTree>
    <p:extLst>
      <p:ext uri="{BB962C8B-B14F-4D97-AF65-F5344CB8AC3E}">
        <p14:creationId xmlns:p14="http://schemas.microsoft.com/office/powerpoint/2010/main" val="4044253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CA"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12899FD-9C6C-41D8-A284-6FC353E122FA}" type="slidenum">
              <a:rPr lang="en-CA"/>
              <a:pPr eaLnBrk="1" hangingPunct="1"/>
              <a:t>8</a:t>
            </a:fld>
            <a:endParaRPr lang="en-CA"/>
          </a:p>
        </p:txBody>
      </p:sp>
    </p:spTree>
    <p:extLst>
      <p:ext uri="{BB962C8B-B14F-4D97-AF65-F5344CB8AC3E}">
        <p14:creationId xmlns:p14="http://schemas.microsoft.com/office/powerpoint/2010/main" val="2226836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CA"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768A3BD-15DC-43C5-ACD4-0D2E1E5C284B}" type="slidenum">
              <a:rPr lang="en-CA"/>
              <a:pPr eaLnBrk="1" hangingPunct="1"/>
              <a:t>9</a:t>
            </a:fld>
            <a:endParaRPr lang="en-CA"/>
          </a:p>
        </p:txBody>
      </p:sp>
    </p:spTree>
    <p:extLst>
      <p:ext uri="{BB962C8B-B14F-4D97-AF65-F5344CB8AC3E}">
        <p14:creationId xmlns:p14="http://schemas.microsoft.com/office/powerpoint/2010/main" val="1134869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370F8C4A-C75A-43F5-A9A9-D990EC7309FC}" type="datetimeFigureOut">
              <a:rPr lang="en-US"/>
              <a:pPr>
                <a:defRPr/>
              </a:pPr>
              <a:t>3/12/2015</a:t>
            </a:fld>
            <a:endParaRPr lang="en-CA"/>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CA"/>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45433701-FC13-4C6A-8EE9-A94DB6CF0293}" type="slidenum">
              <a:rPr lang="en-CA"/>
              <a:pPr>
                <a:defRPr/>
              </a:pPr>
              <a:t>‹#›</a:t>
            </a:fld>
            <a:endParaRPr lang="en-CA"/>
          </a:p>
        </p:txBody>
      </p:sp>
    </p:spTree>
    <p:extLst>
      <p:ext uri="{BB962C8B-B14F-4D97-AF65-F5344CB8AC3E}">
        <p14:creationId xmlns:p14="http://schemas.microsoft.com/office/powerpoint/2010/main" val="33681066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3100168-3A76-4F9E-9EDC-5A140234C09E}" type="datetimeFigureOut">
              <a:rPr lang="en-US"/>
              <a:pPr>
                <a:defRPr/>
              </a:pPr>
              <a:t>3/12/2015</a:t>
            </a:fld>
            <a:endParaRPr lang="en-CA"/>
          </a:p>
        </p:txBody>
      </p:sp>
      <p:sp>
        <p:nvSpPr>
          <p:cNvPr id="5" name="Footer Placeholder 2"/>
          <p:cNvSpPr>
            <a:spLocks noGrp="1"/>
          </p:cNvSpPr>
          <p:nvPr>
            <p:ph type="ftr" sz="quarter" idx="11"/>
          </p:nvPr>
        </p:nvSpPr>
        <p:spPr/>
        <p:txBody>
          <a:bodyPr/>
          <a:lstStyle>
            <a:lvl1pPr>
              <a:defRPr/>
            </a:lvl1pPr>
          </a:lstStyle>
          <a:p>
            <a:pPr>
              <a:defRPr/>
            </a:pPr>
            <a:endParaRPr lang="en-CA"/>
          </a:p>
        </p:txBody>
      </p:sp>
      <p:sp>
        <p:nvSpPr>
          <p:cNvPr id="6" name="Slide Number Placeholder 22"/>
          <p:cNvSpPr>
            <a:spLocks noGrp="1"/>
          </p:cNvSpPr>
          <p:nvPr>
            <p:ph type="sldNum" sz="quarter" idx="12"/>
          </p:nvPr>
        </p:nvSpPr>
        <p:spPr/>
        <p:txBody>
          <a:bodyPr/>
          <a:lstStyle>
            <a:lvl1pPr>
              <a:defRPr/>
            </a:lvl1pPr>
          </a:lstStyle>
          <a:p>
            <a:pPr>
              <a:defRPr/>
            </a:pPr>
            <a:fld id="{08C4BE05-55B6-495C-B154-95E3FCDF42F6}" type="slidenum">
              <a:rPr lang="en-CA"/>
              <a:pPr>
                <a:defRPr/>
              </a:pPr>
              <a:t>‹#›</a:t>
            </a:fld>
            <a:endParaRPr lang="en-CA"/>
          </a:p>
        </p:txBody>
      </p:sp>
    </p:spTree>
    <p:extLst>
      <p:ext uri="{BB962C8B-B14F-4D97-AF65-F5344CB8AC3E}">
        <p14:creationId xmlns:p14="http://schemas.microsoft.com/office/powerpoint/2010/main" val="2502991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C2B4335-E454-403C-8EED-A7352B2EF2D9}" type="datetimeFigureOut">
              <a:rPr lang="en-US"/>
              <a:pPr>
                <a:defRPr/>
              </a:pPr>
              <a:t>3/12/2015</a:t>
            </a:fld>
            <a:endParaRPr lang="en-CA"/>
          </a:p>
        </p:txBody>
      </p:sp>
      <p:sp>
        <p:nvSpPr>
          <p:cNvPr id="5" name="Footer Placeholder 2"/>
          <p:cNvSpPr>
            <a:spLocks noGrp="1"/>
          </p:cNvSpPr>
          <p:nvPr>
            <p:ph type="ftr" sz="quarter" idx="11"/>
          </p:nvPr>
        </p:nvSpPr>
        <p:spPr/>
        <p:txBody>
          <a:bodyPr/>
          <a:lstStyle>
            <a:lvl1pPr>
              <a:defRPr/>
            </a:lvl1pPr>
          </a:lstStyle>
          <a:p>
            <a:pPr>
              <a:defRPr/>
            </a:pPr>
            <a:endParaRPr lang="en-CA"/>
          </a:p>
        </p:txBody>
      </p:sp>
      <p:sp>
        <p:nvSpPr>
          <p:cNvPr id="6" name="Slide Number Placeholder 22"/>
          <p:cNvSpPr>
            <a:spLocks noGrp="1"/>
          </p:cNvSpPr>
          <p:nvPr>
            <p:ph type="sldNum" sz="quarter" idx="12"/>
          </p:nvPr>
        </p:nvSpPr>
        <p:spPr/>
        <p:txBody>
          <a:bodyPr/>
          <a:lstStyle>
            <a:lvl1pPr>
              <a:defRPr/>
            </a:lvl1pPr>
          </a:lstStyle>
          <a:p>
            <a:pPr>
              <a:defRPr/>
            </a:pPr>
            <a:fld id="{9D1AB5D9-7BB9-4E94-8AC6-C4A94BFA3610}" type="slidenum">
              <a:rPr lang="en-CA"/>
              <a:pPr>
                <a:defRPr/>
              </a:pPr>
              <a:t>‹#›</a:t>
            </a:fld>
            <a:endParaRPr lang="en-CA"/>
          </a:p>
        </p:txBody>
      </p:sp>
    </p:spTree>
    <p:extLst>
      <p:ext uri="{BB962C8B-B14F-4D97-AF65-F5344CB8AC3E}">
        <p14:creationId xmlns:p14="http://schemas.microsoft.com/office/powerpoint/2010/main" val="2362668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70F673B3-8048-47CD-8000-C5CE01F5BF45}" type="datetimeFigureOut">
              <a:rPr lang="en-US"/>
              <a:pPr>
                <a:defRPr/>
              </a:pPr>
              <a:t>3/12/2015</a:t>
            </a:fld>
            <a:endParaRPr lang="en-CA"/>
          </a:p>
        </p:txBody>
      </p:sp>
      <p:sp>
        <p:nvSpPr>
          <p:cNvPr id="5" name="Slide Number Placeholder 8"/>
          <p:cNvSpPr>
            <a:spLocks noGrp="1"/>
          </p:cNvSpPr>
          <p:nvPr>
            <p:ph type="sldNum" sz="quarter" idx="11"/>
          </p:nvPr>
        </p:nvSpPr>
        <p:spPr/>
        <p:txBody>
          <a:bodyPr rtlCol="0"/>
          <a:lstStyle>
            <a:lvl1pPr>
              <a:defRPr/>
            </a:lvl1pPr>
          </a:lstStyle>
          <a:p>
            <a:pPr>
              <a:defRPr/>
            </a:pPr>
            <a:fld id="{32299DB5-3DEB-4E72-9F4F-670524E9C293}" type="slidenum">
              <a:rPr lang="en-CA"/>
              <a:pPr>
                <a:defRPr/>
              </a:pPr>
              <a:t>‹#›</a:t>
            </a:fld>
            <a:endParaRPr lang="en-CA"/>
          </a:p>
        </p:txBody>
      </p:sp>
      <p:sp>
        <p:nvSpPr>
          <p:cNvPr id="6" name="Footer Placeholder 9"/>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3688287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BCD204F0-833A-4092-951A-13C9E4A17687}" type="datetimeFigureOut">
              <a:rPr lang="en-US"/>
              <a:pPr>
                <a:defRPr/>
              </a:pPr>
              <a:t>3/12/2015</a:t>
            </a:fld>
            <a:endParaRPr lang="en-CA"/>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CA"/>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4088EC17-4999-402D-8ED9-24E46A3D78A4}" type="slidenum">
              <a:rPr lang="en-CA"/>
              <a:pPr>
                <a:defRPr/>
              </a:pPr>
              <a:t>‹#›</a:t>
            </a:fld>
            <a:endParaRPr lang="en-CA"/>
          </a:p>
        </p:txBody>
      </p:sp>
    </p:spTree>
    <p:extLst>
      <p:ext uri="{BB962C8B-B14F-4D97-AF65-F5344CB8AC3E}">
        <p14:creationId xmlns:p14="http://schemas.microsoft.com/office/powerpoint/2010/main" val="280083071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E6DEFDEF-7ED8-4444-A38C-C25F64102C4D}" type="datetimeFigureOut">
              <a:rPr lang="en-US"/>
              <a:pPr>
                <a:defRPr/>
              </a:pPr>
              <a:t>3/12/2015</a:t>
            </a:fld>
            <a:endParaRPr lang="en-CA"/>
          </a:p>
        </p:txBody>
      </p:sp>
      <p:sp>
        <p:nvSpPr>
          <p:cNvPr id="6" name="Footer Placeholder 2"/>
          <p:cNvSpPr>
            <a:spLocks noGrp="1"/>
          </p:cNvSpPr>
          <p:nvPr>
            <p:ph type="ftr" sz="quarter" idx="11"/>
          </p:nvPr>
        </p:nvSpPr>
        <p:spPr/>
        <p:txBody>
          <a:bodyPr/>
          <a:lstStyle>
            <a:lvl1pPr>
              <a:defRPr/>
            </a:lvl1pPr>
          </a:lstStyle>
          <a:p>
            <a:pPr>
              <a:defRPr/>
            </a:pPr>
            <a:endParaRPr lang="en-CA"/>
          </a:p>
        </p:txBody>
      </p:sp>
      <p:sp>
        <p:nvSpPr>
          <p:cNvPr id="7" name="Slide Number Placeholder 22"/>
          <p:cNvSpPr>
            <a:spLocks noGrp="1"/>
          </p:cNvSpPr>
          <p:nvPr>
            <p:ph type="sldNum" sz="quarter" idx="12"/>
          </p:nvPr>
        </p:nvSpPr>
        <p:spPr/>
        <p:txBody>
          <a:bodyPr/>
          <a:lstStyle>
            <a:lvl1pPr>
              <a:defRPr/>
            </a:lvl1pPr>
          </a:lstStyle>
          <a:p>
            <a:pPr>
              <a:defRPr/>
            </a:pPr>
            <a:fld id="{FACE2841-2E83-40A7-B7F5-EBE2D2CC3F24}" type="slidenum">
              <a:rPr lang="en-CA"/>
              <a:pPr>
                <a:defRPr/>
              </a:pPr>
              <a:t>‹#›</a:t>
            </a:fld>
            <a:endParaRPr lang="en-CA"/>
          </a:p>
        </p:txBody>
      </p:sp>
    </p:spTree>
    <p:extLst>
      <p:ext uri="{BB962C8B-B14F-4D97-AF65-F5344CB8AC3E}">
        <p14:creationId xmlns:p14="http://schemas.microsoft.com/office/powerpoint/2010/main" val="846526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EAB4DE84-B54F-4E2A-A7A0-CC03FB1E2895}" type="datetimeFigureOut">
              <a:rPr lang="en-US"/>
              <a:pPr>
                <a:defRPr/>
              </a:pPr>
              <a:t>3/12/2015</a:t>
            </a:fld>
            <a:endParaRPr lang="en-CA"/>
          </a:p>
        </p:txBody>
      </p:sp>
      <p:sp>
        <p:nvSpPr>
          <p:cNvPr id="8" name="Footer Placeholder 2"/>
          <p:cNvSpPr>
            <a:spLocks noGrp="1"/>
          </p:cNvSpPr>
          <p:nvPr>
            <p:ph type="ftr" sz="quarter" idx="11"/>
          </p:nvPr>
        </p:nvSpPr>
        <p:spPr/>
        <p:txBody>
          <a:bodyPr/>
          <a:lstStyle>
            <a:lvl1pPr>
              <a:defRPr/>
            </a:lvl1pPr>
          </a:lstStyle>
          <a:p>
            <a:pPr>
              <a:defRPr/>
            </a:pPr>
            <a:endParaRPr lang="en-CA"/>
          </a:p>
        </p:txBody>
      </p:sp>
      <p:sp>
        <p:nvSpPr>
          <p:cNvPr id="9" name="Slide Number Placeholder 22"/>
          <p:cNvSpPr>
            <a:spLocks noGrp="1"/>
          </p:cNvSpPr>
          <p:nvPr>
            <p:ph type="sldNum" sz="quarter" idx="12"/>
          </p:nvPr>
        </p:nvSpPr>
        <p:spPr/>
        <p:txBody>
          <a:bodyPr/>
          <a:lstStyle>
            <a:lvl1pPr>
              <a:defRPr/>
            </a:lvl1pPr>
          </a:lstStyle>
          <a:p>
            <a:pPr>
              <a:defRPr/>
            </a:pPr>
            <a:fld id="{0B20A7A6-0E99-429E-AF77-752148D0AF34}" type="slidenum">
              <a:rPr lang="en-CA"/>
              <a:pPr>
                <a:defRPr/>
              </a:pPr>
              <a:t>‹#›</a:t>
            </a:fld>
            <a:endParaRPr lang="en-CA"/>
          </a:p>
        </p:txBody>
      </p:sp>
    </p:spTree>
    <p:extLst>
      <p:ext uri="{BB962C8B-B14F-4D97-AF65-F5344CB8AC3E}">
        <p14:creationId xmlns:p14="http://schemas.microsoft.com/office/powerpoint/2010/main" val="430481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E9E6DA44-DF1D-4BC4-96B2-F9D552FB867C}" type="datetimeFigureOut">
              <a:rPr lang="en-US"/>
              <a:pPr>
                <a:defRPr/>
              </a:pPr>
              <a:t>3/12/2015</a:t>
            </a:fld>
            <a:endParaRPr lang="en-CA"/>
          </a:p>
        </p:txBody>
      </p:sp>
      <p:sp>
        <p:nvSpPr>
          <p:cNvPr id="4" name="Slide Number Placeholder 6"/>
          <p:cNvSpPr>
            <a:spLocks noGrp="1"/>
          </p:cNvSpPr>
          <p:nvPr>
            <p:ph type="sldNum" sz="quarter" idx="11"/>
          </p:nvPr>
        </p:nvSpPr>
        <p:spPr/>
        <p:txBody>
          <a:bodyPr rtlCol="0"/>
          <a:lstStyle>
            <a:lvl1pPr>
              <a:defRPr/>
            </a:lvl1pPr>
          </a:lstStyle>
          <a:p>
            <a:pPr>
              <a:defRPr/>
            </a:pPr>
            <a:fld id="{00846FA4-CD7F-44D9-B065-46FD5395EFCA}" type="slidenum">
              <a:rPr lang="en-CA"/>
              <a:pPr>
                <a:defRPr/>
              </a:pPr>
              <a:t>‹#›</a:t>
            </a:fld>
            <a:endParaRPr lang="en-CA"/>
          </a:p>
        </p:txBody>
      </p:sp>
      <p:sp>
        <p:nvSpPr>
          <p:cNvPr id="5" name="Footer Placeholder 7"/>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3347236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5E3A6952-21A6-4F15-B4EC-425EDB293F10}" type="datetimeFigureOut">
              <a:rPr lang="en-US"/>
              <a:pPr>
                <a:defRPr/>
              </a:pPr>
              <a:t>3/12/2015</a:t>
            </a:fld>
            <a:endParaRPr lang="en-CA"/>
          </a:p>
        </p:txBody>
      </p:sp>
      <p:sp>
        <p:nvSpPr>
          <p:cNvPr id="3" name="Footer Placeholder 2"/>
          <p:cNvSpPr>
            <a:spLocks noGrp="1"/>
          </p:cNvSpPr>
          <p:nvPr>
            <p:ph type="ftr" sz="quarter" idx="11"/>
          </p:nvPr>
        </p:nvSpPr>
        <p:spPr/>
        <p:txBody>
          <a:bodyPr/>
          <a:lstStyle>
            <a:lvl1pPr>
              <a:defRPr/>
            </a:lvl1pPr>
          </a:lstStyle>
          <a:p>
            <a:pPr>
              <a:defRPr/>
            </a:pPr>
            <a:endParaRPr lang="en-CA"/>
          </a:p>
        </p:txBody>
      </p:sp>
      <p:sp>
        <p:nvSpPr>
          <p:cNvPr id="4" name="Slide Number Placeholder 22"/>
          <p:cNvSpPr>
            <a:spLocks noGrp="1"/>
          </p:cNvSpPr>
          <p:nvPr>
            <p:ph type="sldNum" sz="quarter" idx="12"/>
          </p:nvPr>
        </p:nvSpPr>
        <p:spPr/>
        <p:txBody>
          <a:bodyPr/>
          <a:lstStyle>
            <a:lvl1pPr>
              <a:defRPr/>
            </a:lvl1pPr>
          </a:lstStyle>
          <a:p>
            <a:pPr>
              <a:defRPr/>
            </a:pPr>
            <a:fld id="{D849D53C-8BC7-4901-8228-5610557CB05A}" type="slidenum">
              <a:rPr lang="en-CA"/>
              <a:pPr>
                <a:defRPr/>
              </a:pPr>
              <a:t>‹#›</a:t>
            </a:fld>
            <a:endParaRPr lang="en-CA"/>
          </a:p>
        </p:txBody>
      </p:sp>
    </p:spTree>
    <p:extLst>
      <p:ext uri="{BB962C8B-B14F-4D97-AF65-F5344CB8AC3E}">
        <p14:creationId xmlns:p14="http://schemas.microsoft.com/office/powerpoint/2010/main" val="283602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47205D11-7600-4DD2-B7AD-CB63187BF169}" type="datetimeFigureOut">
              <a:rPr lang="en-US"/>
              <a:pPr>
                <a:defRPr/>
              </a:pPr>
              <a:t>3/12/2015</a:t>
            </a:fld>
            <a:endParaRPr lang="en-CA"/>
          </a:p>
        </p:txBody>
      </p:sp>
      <p:sp>
        <p:nvSpPr>
          <p:cNvPr id="13" name="Slide Number Placeholder 21"/>
          <p:cNvSpPr>
            <a:spLocks noGrp="1"/>
          </p:cNvSpPr>
          <p:nvPr>
            <p:ph type="sldNum" sz="quarter" idx="11"/>
          </p:nvPr>
        </p:nvSpPr>
        <p:spPr/>
        <p:txBody>
          <a:bodyPr rtlCol="0"/>
          <a:lstStyle>
            <a:lvl1pPr>
              <a:defRPr/>
            </a:lvl1pPr>
          </a:lstStyle>
          <a:p>
            <a:pPr>
              <a:defRPr/>
            </a:pPr>
            <a:fld id="{8D02A7C5-84D5-4AC4-B4E0-4AFFB443A22E}" type="slidenum">
              <a:rPr lang="en-CA"/>
              <a:pPr>
                <a:defRPr/>
              </a:pPr>
              <a:t>‹#›</a:t>
            </a:fld>
            <a:endParaRPr lang="en-CA"/>
          </a:p>
        </p:txBody>
      </p:sp>
      <p:sp>
        <p:nvSpPr>
          <p:cNvPr id="14" name="Footer Placeholder 22"/>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277400959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CA7DA629-59C2-4C6C-B567-F2028809BA50}" type="datetimeFigureOut">
              <a:rPr lang="en-US"/>
              <a:pPr>
                <a:defRPr/>
              </a:pPr>
              <a:t>3/12/2015</a:t>
            </a:fld>
            <a:endParaRPr lang="en-CA"/>
          </a:p>
        </p:txBody>
      </p:sp>
      <p:sp>
        <p:nvSpPr>
          <p:cNvPr id="13" name="Slide Number Placeholder 17"/>
          <p:cNvSpPr>
            <a:spLocks noGrp="1"/>
          </p:cNvSpPr>
          <p:nvPr>
            <p:ph type="sldNum" sz="quarter" idx="11"/>
          </p:nvPr>
        </p:nvSpPr>
        <p:spPr/>
        <p:txBody>
          <a:bodyPr rtlCol="0"/>
          <a:lstStyle>
            <a:lvl1pPr>
              <a:defRPr/>
            </a:lvl1pPr>
          </a:lstStyle>
          <a:p>
            <a:pPr>
              <a:defRPr/>
            </a:pPr>
            <a:fld id="{F4B99BE9-EDD7-4F2B-ABE9-79C2010F611A}" type="slidenum">
              <a:rPr lang="en-CA"/>
              <a:pPr>
                <a:defRPr/>
              </a:pPr>
              <a:t>‹#›</a:t>
            </a:fld>
            <a:endParaRPr lang="en-CA"/>
          </a:p>
        </p:txBody>
      </p:sp>
      <p:sp>
        <p:nvSpPr>
          <p:cNvPr id="14" name="Footer Placeholder 20"/>
          <p:cNvSpPr>
            <a:spLocks noGrp="1"/>
          </p:cNvSpPr>
          <p:nvPr>
            <p:ph type="ftr" sz="quarter" idx="12"/>
          </p:nvPr>
        </p:nvSpPr>
        <p:spPr/>
        <p:txBody>
          <a:bodyPr rtlCol="0"/>
          <a:lstStyle>
            <a:lvl1pPr>
              <a:defRPr/>
            </a:lvl1pPr>
          </a:lstStyle>
          <a:p>
            <a:pPr>
              <a:defRPr/>
            </a:pPr>
            <a:endParaRPr lang="en-CA"/>
          </a:p>
        </p:txBody>
      </p:sp>
    </p:spTree>
    <p:extLst>
      <p:ext uri="{BB962C8B-B14F-4D97-AF65-F5344CB8AC3E}">
        <p14:creationId xmlns:p14="http://schemas.microsoft.com/office/powerpoint/2010/main" val="1685718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9220"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9153138C-68FB-498B-BF99-27699BCACA87}" type="datetimeFigureOut">
              <a:rPr lang="en-US"/>
              <a:pPr>
                <a:defRPr/>
              </a:pPr>
              <a:t>3/12/2015</a:t>
            </a:fld>
            <a:endParaRPr lang="en-CA"/>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n-CA"/>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AEAD4124-CF17-4448-A990-BB3BE00C3876}"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63" r:id="rId4"/>
    <p:sldLayoutId id="2147483764" r:id="rId5"/>
    <p:sldLayoutId id="2147483771" r:id="rId6"/>
    <p:sldLayoutId id="2147483765" r:id="rId7"/>
    <p:sldLayoutId id="2147483772" r:id="rId8"/>
    <p:sldLayoutId id="2147483773" r:id="rId9"/>
    <p:sldLayoutId id="2147483766" r:id="rId10"/>
    <p:sldLayoutId id="2147483767" r:id="rId11"/>
  </p:sldLayoutIdLst>
  <p:timing>
    <p:tnLst>
      <p:par>
        <p:cTn id="1" dur="indefinite" restart="never" nodeType="tmRoot"/>
      </p:par>
    </p:tnLst>
  </p:timing>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cmath.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6.wmf"/><Relationship Id="rId3" Type="http://schemas.openxmlformats.org/officeDocument/2006/relationships/notesSlide" Target="../notesSlides/notesSlide10.xml"/><Relationship Id="rId7" Type="http://schemas.openxmlformats.org/officeDocument/2006/relationships/oleObject" Target="../embeddings/oleObject133.bin"/><Relationship Id="rId12" Type="http://schemas.openxmlformats.org/officeDocument/2006/relationships/image" Target="../media/image108.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hyperlink" Target="http://www.bcmath.ca/" TargetMode="External"/><Relationship Id="rId11" Type="http://schemas.openxmlformats.org/officeDocument/2006/relationships/oleObject" Target="../embeddings/oleObject135.bin"/><Relationship Id="rId5" Type="http://schemas.openxmlformats.org/officeDocument/2006/relationships/image" Target="../media/image110.jpeg"/><Relationship Id="rId10" Type="http://schemas.openxmlformats.org/officeDocument/2006/relationships/image" Target="../media/image107.wmf"/><Relationship Id="rId4" Type="http://schemas.openxmlformats.org/officeDocument/2006/relationships/image" Target="../media/image109.jpeg"/><Relationship Id="rId9" Type="http://schemas.openxmlformats.org/officeDocument/2006/relationships/oleObject" Target="../embeddings/oleObject134.bin"/></Relationships>
</file>

<file path=ppt/slides/_rels/slide11.xml.rels><?xml version="1.0" encoding="UTF-8" standalone="yes"?>
<Relationships xmlns="http://schemas.openxmlformats.org/package/2006/relationships"><Relationship Id="rId3" Type="http://schemas.openxmlformats.org/officeDocument/2006/relationships/hyperlink" Target="http://www.bcmath.ca/"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3" Type="http://schemas.openxmlformats.org/officeDocument/2006/relationships/oleObject" Target="../embeddings/oleObject5.bin"/><Relationship Id="rId18" Type="http://schemas.openxmlformats.org/officeDocument/2006/relationships/image" Target="../media/image8.wmf"/><Relationship Id="rId26" Type="http://schemas.openxmlformats.org/officeDocument/2006/relationships/image" Target="../media/image12.wmf"/><Relationship Id="rId39" Type="http://schemas.openxmlformats.org/officeDocument/2006/relationships/oleObject" Target="../embeddings/oleObject18.bin"/><Relationship Id="rId21" Type="http://schemas.openxmlformats.org/officeDocument/2006/relationships/oleObject" Target="../embeddings/oleObject9.bin"/><Relationship Id="rId34" Type="http://schemas.openxmlformats.org/officeDocument/2006/relationships/image" Target="../media/image16.wmf"/><Relationship Id="rId42" Type="http://schemas.openxmlformats.org/officeDocument/2006/relationships/image" Target="../media/image20.wmf"/><Relationship Id="rId47" Type="http://schemas.openxmlformats.org/officeDocument/2006/relationships/oleObject" Target="../embeddings/oleObject22.bin"/><Relationship Id="rId50" Type="http://schemas.openxmlformats.org/officeDocument/2006/relationships/image" Target="../media/image24.wmf"/><Relationship Id="rId55" Type="http://schemas.openxmlformats.org/officeDocument/2006/relationships/oleObject" Target="../embeddings/oleObject26.bin"/><Relationship Id="rId63" Type="http://schemas.openxmlformats.org/officeDocument/2006/relationships/oleObject" Target="../embeddings/oleObject30.bin"/><Relationship Id="rId68" Type="http://schemas.openxmlformats.org/officeDocument/2006/relationships/oleObject" Target="../embeddings/oleObject33.bin"/><Relationship Id="rId76" Type="http://schemas.openxmlformats.org/officeDocument/2006/relationships/oleObject" Target="../embeddings/oleObject40.bin"/><Relationship Id="rId84" Type="http://schemas.openxmlformats.org/officeDocument/2006/relationships/oleObject" Target="../embeddings/oleObject47.bin"/><Relationship Id="rId7" Type="http://schemas.openxmlformats.org/officeDocument/2006/relationships/oleObject" Target="../embeddings/oleObject2.bin"/><Relationship Id="rId71" Type="http://schemas.openxmlformats.org/officeDocument/2006/relationships/oleObject" Target="../embeddings/oleObject35.bin"/><Relationship Id="rId2" Type="http://schemas.openxmlformats.org/officeDocument/2006/relationships/slideLayout" Target="../slideLayouts/slideLayout2.xml"/><Relationship Id="rId16" Type="http://schemas.openxmlformats.org/officeDocument/2006/relationships/image" Target="../media/image7.wmf"/><Relationship Id="rId29" Type="http://schemas.openxmlformats.org/officeDocument/2006/relationships/oleObject" Target="../embeddings/oleObject13.bin"/><Relationship Id="rId11" Type="http://schemas.openxmlformats.org/officeDocument/2006/relationships/oleObject" Target="../embeddings/oleObject4.bin"/><Relationship Id="rId24" Type="http://schemas.openxmlformats.org/officeDocument/2006/relationships/image" Target="../media/image11.wmf"/><Relationship Id="rId32" Type="http://schemas.openxmlformats.org/officeDocument/2006/relationships/image" Target="../media/image15.wmf"/><Relationship Id="rId37" Type="http://schemas.openxmlformats.org/officeDocument/2006/relationships/oleObject" Target="../embeddings/oleObject17.bin"/><Relationship Id="rId40" Type="http://schemas.openxmlformats.org/officeDocument/2006/relationships/image" Target="../media/image19.wmf"/><Relationship Id="rId45" Type="http://schemas.openxmlformats.org/officeDocument/2006/relationships/oleObject" Target="../embeddings/oleObject21.bin"/><Relationship Id="rId53" Type="http://schemas.openxmlformats.org/officeDocument/2006/relationships/oleObject" Target="../embeddings/oleObject25.bin"/><Relationship Id="rId58" Type="http://schemas.openxmlformats.org/officeDocument/2006/relationships/image" Target="../media/image28.wmf"/><Relationship Id="rId66" Type="http://schemas.openxmlformats.org/officeDocument/2006/relationships/oleObject" Target="../embeddings/oleObject32.bin"/><Relationship Id="rId74" Type="http://schemas.openxmlformats.org/officeDocument/2006/relationships/oleObject" Target="../embeddings/oleObject38.bin"/><Relationship Id="rId79" Type="http://schemas.openxmlformats.org/officeDocument/2006/relationships/oleObject" Target="../embeddings/oleObject43.bin"/><Relationship Id="rId5" Type="http://schemas.openxmlformats.org/officeDocument/2006/relationships/oleObject" Target="../embeddings/oleObject1.bin"/><Relationship Id="rId61" Type="http://schemas.openxmlformats.org/officeDocument/2006/relationships/oleObject" Target="../embeddings/oleObject29.bin"/><Relationship Id="rId82" Type="http://schemas.openxmlformats.org/officeDocument/2006/relationships/oleObject" Target="../embeddings/oleObject46.bin"/><Relationship Id="rId19" Type="http://schemas.openxmlformats.org/officeDocument/2006/relationships/oleObject" Target="../embeddings/oleObject8.bin"/><Relationship Id="rId4" Type="http://schemas.openxmlformats.org/officeDocument/2006/relationships/image" Target="../media/image36.jpeg"/><Relationship Id="rId9" Type="http://schemas.openxmlformats.org/officeDocument/2006/relationships/oleObject" Target="../embeddings/oleObject3.bin"/><Relationship Id="rId14" Type="http://schemas.openxmlformats.org/officeDocument/2006/relationships/image" Target="../media/image6.wmf"/><Relationship Id="rId22" Type="http://schemas.openxmlformats.org/officeDocument/2006/relationships/image" Target="../media/image10.wmf"/><Relationship Id="rId27" Type="http://schemas.openxmlformats.org/officeDocument/2006/relationships/oleObject" Target="../embeddings/oleObject12.bin"/><Relationship Id="rId30" Type="http://schemas.openxmlformats.org/officeDocument/2006/relationships/image" Target="../media/image14.wmf"/><Relationship Id="rId35" Type="http://schemas.openxmlformats.org/officeDocument/2006/relationships/oleObject" Target="../embeddings/oleObject16.bin"/><Relationship Id="rId43" Type="http://schemas.openxmlformats.org/officeDocument/2006/relationships/oleObject" Target="../embeddings/oleObject20.bin"/><Relationship Id="rId48" Type="http://schemas.openxmlformats.org/officeDocument/2006/relationships/image" Target="../media/image23.wmf"/><Relationship Id="rId56" Type="http://schemas.openxmlformats.org/officeDocument/2006/relationships/image" Target="../media/image27.wmf"/><Relationship Id="rId64" Type="http://schemas.openxmlformats.org/officeDocument/2006/relationships/image" Target="../media/image31.wmf"/><Relationship Id="rId69" Type="http://schemas.openxmlformats.org/officeDocument/2006/relationships/image" Target="../media/image33.wmf"/><Relationship Id="rId77" Type="http://schemas.openxmlformats.org/officeDocument/2006/relationships/oleObject" Target="../embeddings/oleObject41.bin"/><Relationship Id="rId8" Type="http://schemas.openxmlformats.org/officeDocument/2006/relationships/image" Target="../media/image3.wmf"/><Relationship Id="rId51" Type="http://schemas.openxmlformats.org/officeDocument/2006/relationships/oleObject" Target="../embeddings/oleObject24.bin"/><Relationship Id="rId72" Type="http://schemas.openxmlformats.org/officeDocument/2006/relationships/oleObject" Target="../embeddings/oleObject36.bin"/><Relationship Id="rId80" Type="http://schemas.openxmlformats.org/officeDocument/2006/relationships/oleObject" Target="../embeddings/oleObject44.bin"/><Relationship Id="rId85" Type="http://schemas.openxmlformats.org/officeDocument/2006/relationships/image" Target="../media/image35.wmf"/><Relationship Id="rId3" Type="http://schemas.openxmlformats.org/officeDocument/2006/relationships/notesSlide" Target="../notesSlides/notesSlide2.xml"/><Relationship Id="rId12" Type="http://schemas.openxmlformats.org/officeDocument/2006/relationships/image" Target="../media/image5.wmf"/><Relationship Id="rId17" Type="http://schemas.openxmlformats.org/officeDocument/2006/relationships/oleObject" Target="../embeddings/oleObject7.bin"/><Relationship Id="rId25" Type="http://schemas.openxmlformats.org/officeDocument/2006/relationships/oleObject" Target="../embeddings/oleObject11.bin"/><Relationship Id="rId33" Type="http://schemas.openxmlformats.org/officeDocument/2006/relationships/oleObject" Target="../embeddings/oleObject15.bin"/><Relationship Id="rId38" Type="http://schemas.openxmlformats.org/officeDocument/2006/relationships/image" Target="../media/image18.wmf"/><Relationship Id="rId46" Type="http://schemas.openxmlformats.org/officeDocument/2006/relationships/image" Target="../media/image22.wmf"/><Relationship Id="rId59" Type="http://schemas.openxmlformats.org/officeDocument/2006/relationships/oleObject" Target="../embeddings/oleObject28.bin"/><Relationship Id="rId67" Type="http://schemas.openxmlformats.org/officeDocument/2006/relationships/image" Target="../media/image32.wmf"/><Relationship Id="rId20" Type="http://schemas.openxmlformats.org/officeDocument/2006/relationships/image" Target="../media/image9.wmf"/><Relationship Id="rId41" Type="http://schemas.openxmlformats.org/officeDocument/2006/relationships/oleObject" Target="../embeddings/oleObject19.bin"/><Relationship Id="rId54" Type="http://schemas.openxmlformats.org/officeDocument/2006/relationships/image" Target="../media/image26.wmf"/><Relationship Id="rId62" Type="http://schemas.openxmlformats.org/officeDocument/2006/relationships/image" Target="../media/image30.wmf"/><Relationship Id="rId70" Type="http://schemas.openxmlformats.org/officeDocument/2006/relationships/oleObject" Target="../embeddings/oleObject34.bin"/><Relationship Id="rId75" Type="http://schemas.openxmlformats.org/officeDocument/2006/relationships/oleObject" Target="../embeddings/oleObject39.bin"/><Relationship Id="rId83" Type="http://schemas.openxmlformats.org/officeDocument/2006/relationships/image" Target="../media/image34.wmf"/><Relationship Id="rId1" Type="http://schemas.openxmlformats.org/officeDocument/2006/relationships/vmlDrawing" Target="../drawings/vmlDrawing1.vml"/><Relationship Id="rId6" Type="http://schemas.openxmlformats.org/officeDocument/2006/relationships/image" Target="../media/image2.wmf"/><Relationship Id="rId15" Type="http://schemas.openxmlformats.org/officeDocument/2006/relationships/oleObject" Target="../embeddings/oleObject6.bin"/><Relationship Id="rId23" Type="http://schemas.openxmlformats.org/officeDocument/2006/relationships/oleObject" Target="../embeddings/oleObject10.bin"/><Relationship Id="rId28" Type="http://schemas.openxmlformats.org/officeDocument/2006/relationships/image" Target="../media/image13.wmf"/><Relationship Id="rId36" Type="http://schemas.openxmlformats.org/officeDocument/2006/relationships/image" Target="../media/image17.wmf"/><Relationship Id="rId49" Type="http://schemas.openxmlformats.org/officeDocument/2006/relationships/oleObject" Target="../embeddings/oleObject23.bin"/><Relationship Id="rId57" Type="http://schemas.openxmlformats.org/officeDocument/2006/relationships/oleObject" Target="../embeddings/oleObject27.bin"/><Relationship Id="rId10" Type="http://schemas.openxmlformats.org/officeDocument/2006/relationships/image" Target="../media/image4.wmf"/><Relationship Id="rId31" Type="http://schemas.openxmlformats.org/officeDocument/2006/relationships/oleObject" Target="../embeddings/oleObject14.bin"/><Relationship Id="rId44" Type="http://schemas.openxmlformats.org/officeDocument/2006/relationships/image" Target="../media/image21.wmf"/><Relationship Id="rId52" Type="http://schemas.openxmlformats.org/officeDocument/2006/relationships/image" Target="../media/image25.wmf"/><Relationship Id="rId60" Type="http://schemas.openxmlformats.org/officeDocument/2006/relationships/image" Target="../media/image29.wmf"/><Relationship Id="rId65" Type="http://schemas.openxmlformats.org/officeDocument/2006/relationships/oleObject" Target="../embeddings/oleObject31.bin"/><Relationship Id="rId73" Type="http://schemas.openxmlformats.org/officeDocument/2006/relationships/oleObject" Target="../embeddings/oleObject37.bin"/><Relationship Id="rId78" Type="http://schemas.openxmlformats.org/officeDocument/2006/relationships/oleObject" Target="../embeddings/oleObject42.bin"/><Relationship Id="rId81" Type="http://schemas.openxmlformats.org/officeDocument/2006/relationships/oleObject" Target="../embeddings/oleObject45.bin"/><Relationship Id="rId86" Type="http://schemas.openxmlformats.org/officeDocument/2006/relationships/hyperlink" Target="http://www.bcmath.ca/" TargetMode="Externa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50.bin"/><Relationship Id="rId13" Type="http://schemas.openxmlformats.org/officeDocument/2006/relationships/oleObject" Target="../embeddings/oleObject53.bin"/><Relationship Id="rId18" Type="http://schemas.openxmlformats.org/officeDocument/2006/relationships/oleObject" Target="../embeddings/oleObject58.bin"/><Relationship Id="rId26" Type="http://schemas.openxmlformats.org/officeDocument/2006/relationships/image" Target="../media/image38.wmf"/><Relationship Id="rId3" Type="http://schemas.openxmlformats.org/officeDocument/2006/relationships/notesSlide" Target="../notesSlides/notesSlide3.xml"/><Relationship Id="rId21" Type="http://schemas.openxmlformats.org/officeDocument/2006/relationships/oleObject" Target="../embeddings/oleObject61.bin"/><Relationship Id="rId7" Type="http://schemas.openxmlformats.org/officeDocument/2006/relationships/image" Target="../media/image32.wmf"/><Relationship Id="rId12" Type="http://schemas.openxmlformats.org/officeDocument/2006/relationships/oleObject" Target="../embeddings/oleObject52.bin"/><Relationship Id="rId17" Type="http://schemas.openxmlformats.org/officeDocument/2006/relationships/oleObject" Target="../embeddings/oleObject57.bin"/><Relationship Id="rId25" Type="http://schemas.openxmlformats.org/officeDocument/2006/relationships/oleObject" Target="../embeddings/oleObject64.bin"/><Relationship Id="rId2" Type="http://schemas.openxmlformats.org/officeDocument/2006/relationships/slideLayout" Target="../slideLayouts/slideLayout2.xml"/><Relationship Id="rId16" Type="http://schemas.openxmlformats.org/officeDocument/2006/relationships/oleObject" Target="../embeddings/oleObject56.bin"/><Relationship Id="rId20" Type="http://schemas.openxmlformats.org/officeDocument/2006/relationships/oleObject" Target="../embeddings/oleObject60.bin"/><Relationship Id="rId1" Type="http://schemas.openxmlformats.org/officeDocument/2006/relationships/vmlDrawing" Target="../drawings/vmlDrawing2.vml"/><Relationship Id="rId6" Type="http://schemas.openxmlformats.org/officeDocument/2006/relationships/oleObject" Target="../embeddings/oleObject49.bin"/><Relationship Id="rId11" Type="http://schemas.openxmlformats.org/officeDocument/2006/relationships/image" Target="../media/image33.wmf"/><Relationship Id="rId24" Type="http://schemas.openxmlformats.org/officeDocument/2006/relationships/image" Target="../media/image34.wmf"/><Relationship Id="rId5" Type="http://schemas.openxmlformats.org/officeDocument/2006/relationships/image" Target="../media/image16.wmf"/><Relationship Id="rId15" Type="http://schemas.openxmlformats.org/officeDocument/2006/relationships/oleObject" Target="../embeddings/oleObject55.bin"/><Relationship Id="rId23" Type="http://schemas.openxmlformats.org/officeDocument/2006/relationships/oleObject" Target="../embeddings/oleObject63.bin"/><Relationship Id="rId10" Type="http://schemas.openxmlformats.org/officeDocument/2006/relationships/oleObject" Target="../embeddings/oleObject51.bin"/><Relationship Id="rId19" Type="http://schemas.openxmlformats.org/officeDocument/2006/relationships/oleObject" Target="../embeddings/oleObject59.bin"/><Relationship Id="rId4" Type="http://schemas.openxmlformats.org/officeDocument/2006/relationships/oleObject" Target="../embeddings/oleObject48.bin"/><Relationship Id="rId9" Type="http://schemas.openxmlformats.org/officeDocument/2006/relationships/image" Target="../media/image37.wmf"/><Relationship Id="rId14" Type="http://schemas.openxmlformats.org/officeDocument/2006/relationships/oleObject" Target="../embeddings/oleObject54.bin"/><Relationship Id="rId22" Type="http://schemas.openxmlformats.org/officeDocument/2006/relationships/oleObject" Target="../embeddings/oleObject62.bin"/><Relationship Id="rId27" Type="http://schemas.openxmlformats.org/officeDocument/2006/relationships/hyperlink" Target="http://www.bcmath.ca/" TargetMode="Externa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7.bin"/><Relationship Id="rId13" Type="http://schemas.openxmlformats.org/officeDocument/2006/relationships/image" Target="../media/image43.wmf"/><Relationship Id="rId18" Type="http://schemas.openxmlformats.org/officeDocument/2006/relationships/oleObject" Target="../embeddings/oleObject72.bin"/><Relationship Id="rId26" Type="http://schemas.openxmlformats.org/officeDocument/2006/relationships/oleObject" Target="../embeddings/oleObject76.bin"/><Relationship Id="rId3" Type="http://schemas.openxmlformats.org/officeDocument/2006/relationships/notesSlide" Target="../notesSlides/notesSlide4.xml"/><Relationship Id="rId21" Type="http://schemas.openxmlformats.org/officeDocument/2006/relationships/image" Target="../media/image47.wmf"/><Relationship Id="rId7" Type="http://schemas.openxmlformats.org/officeDocument/2006/relationships/image" Target="../media/image40.wmf"/><Relationship Id="rId12" Type="http://schemas.openxmlformats.org/officeDocument/2006/relationships/oleObject" Target="../embeddings/oleObject69.bin"/><Relationship Id="rId17" Type="http://schemas.openxmlformats.org/officeDocument/2006/relationships/image" Target="../media/image45.wmf"/><Relationship Id="rId25" Type="http://schemas.openxmlformats.org/officeDocument/2006/relationships/image" Target="../media/image49.wmf"/><Relationship Id="rId2" Type="http://schemas.openxmlformats.org/officeDocument/2006/relationships/slideLayout" Target="../slideLayouts/slideLayout2.xml"/><Relationship Id="rId16" Type="http://schemas.openxmlformats.org/officeDocument/2006/relationships/oleObject" Target="../embeddings/oleObject71.bin"/><Relationship Id="rId20" Type="http://schemas.openxmlformats.org/officeDocument/2006/relationships/oleObject" Target="../embeddings/oleObject73.bin"/><Relationship Id="rId29" Type="http://schemas.openxmlformats.org/officeDocument/2006/relationships/image" Target="../media/image51.wmf"/><Relationship Id="rId1" Type="http://schemas.openxmlformats.org/officeDocument/2006/relationships/vmlDrawing" Target="../drawings/vmlDrawing3.vml"/><Relationship Id="rId6" Type="http://schemas.openxmlformats.org/officeDocument/2006/relationships/oleObject" Target="../embeddings/oleObject66.bin"/><Relationship Id="rId11" Type="http://schemas.openxmlformats.org/officeDocument/2006/relationships/image" Target="../media/image42.wmf"/><Relationship Id="rId24" Type="http://schemas.openxmlformats.org/officeDocument/2006/relationships/oleObject" Target="../embeddings/oleObject75.bin"/><Relationship Id="rId5" Type="http://schemas.openxmlformats.org/officeDocument/2006/relationships/image" Target="../media/image39.wmf"/><Relationship Id="rId15" Type="http://schemas.openxmlformats.org/officeDocument/2006/relationships/image" Target="../media/image44.wmf"/><Relationship Id="rId23" Type="http://schemas.openxmlformats.org/officeDocument/2006/relationships/image" Target="../media/image48.wmf"/><Relationship Id="rId28" Type="http://schemas.openxmlformats.org/officeDocument/2006/relationships/oleObject" Target="../embeddings/oleObject77.bin"/><Relationship Id="rId10" Type="http://schemas.openxmlformats.org/officeDocument/2006/relationships/oleObject" Target="../embeddings/oleObject68.bin"/><Relationship Id="rId19" Type="http://schemas.openxmlformats.org/officeDocument/2006/relationships/image" Target="../media/image46.wmf"/><Relationship Id="rId4" Type="http://schemas.openxmlformats.org/officeDocument/2006/relationships/oleObject" Target="../embeddings/oleObject65.bin"/><Relationship Id="rId9" Type="http://schemas.openxmlformats.org/officeDocument/2006/relationships/image" Target="../media/image41.wmf"/><Relationship Id="rId14" Type="http://schemas.openxmlformats.org/officeDocument/2006/relationships/oleObject" Target="../embeddings/oleObject70.bin"/><Relationship Id="rId22" Type="http://schemas.openxmlformats.org/officeDocument/2006/relationships/oleObject" Target="../embeddings/oleObject74.bin"/><Relationship Id="rId27" Type="http://schemas.openxmlformats.org/officeDocument/2006/relationships/image" Target="../media/image50.wmf"/><Relationship Id="rId30" Type="http://schemas.openxmlformats.org/officeDocument/2006/relationships/hyperlink" Target="http://www.bcmath.ca/" TargetMode="Externa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80.bin"/><Relationship Id="rId13" Type="http://schemas.openxmlformats.org/officeDocument/2006/relationships/image" Target="../media/image56.wmf"/><Relationship Id="rId18" Type="http://schemas.openxmlformats.org/officeDocument/2006/relationships/oleObject" Target="../embeddings/oleObject85.bin"/><Relationship Id="rId26" Type="http://schemas.openxmlformats.org/officeDocument/2006/relationships/oleObject" Target="../embeddings/oleObject89.bin"/><Relationship Id="rId3" Type="http://schemas.openxmlformats.org/officeDocument/2006/relationships/notesSlide" Target="../notesSlides/notesSlide5.xml"/><Relationship Id="rId21" Type="http://schemas.openxmlformats.org/officeDocument/2006/relationships/image" Target="../media/image60.wmf"/><Relationship Id="rId7" Type="http://schemas.openxmlformats.org/officeDocument/2006/relationships/image" Target="../media/image53.wmf"/><Relationship Id="rId12" Type="http://schemas.openxmlformats.org/officeDocument/2006/relationships/oleObject" Target="../embeddings/oleObject82.bin"/><Relationship Id="rId17" Type="http://schemas.openxmlformats.org/officeDocument/2006/relationships/image" Target="../media/image58.wmf"/><Relationship Id="rId25" Type="http://schemas.openxmlformats.org/officeDocument/2006/relationships/image" Target="../media/image62.wmf"/><Relationship Id="rId2" Type="http://schemas.openxmlformats.org/officeDocument/2006/relationships/slideLayout" Target="../slideLayouts/slideLayout2.xml"/><Relationship Id="rId16" Type="http://schemas.openxmlformats.org/officeDocument/2006/relationships/oleObject" Target="../embeddings/oleObject84.bin"/><Relationship Id="rId20" Type="http://schemas.openxmlformats.org/officeDocument/2006/relationships/oleObject" Target="../embeddings/oleObject86.bin"/><Relationship Id="rId29" Type="http://schemas.openxmlformats.org/officeDocument/2006/relationships/image" Target="../media/image64.wmf"/><Relationship Id="rId1" Type="http://schemas.openxmlformats.org/officeDocument/2006/relationships/vmlDrawing" Target="../drawings/vmlDrawing4.vml"/><Relationship Id="rId6" Type="http://schemas.openxmlformats.org/officeDocument/2006/relationships/oleObject" Target="../embeddings/oleObject79.bin"/><Relationship Id="rId11" Type="http://schemas.openxmlformats.org/officeDocument/2006/relationships/image" Target="../media/image55.wmf"/><Relationship Id="rId24" Type="http://schemas.openxmlformats.org/officeDocument/2006/relationships/oleObject" Target="../embeddings/oleObject88.bin"/><Relationship Id="rId5" Type="http://schemas.openxmlformats.org/officeDocument/2006/relationships/image" Target="../media/image52.wmf"/><Relationship Id="rId15" Type="http://schemas.openxmlformats.org/officeDocument/2006/relationships/image" Target="../media/image57.wmf"/><Relationship Id="rId23" Type="http://schemas.openxmlformats.org/officeDocument/2006/relationships/image" Target="../media/image61.wmf"/><Relationship Id="rId28" Type="http://schemas.openxmlformats.org/officeDocument/2006/relationships/oleObject" Target="../embeddings/oleObject90.bin"/><Relationship Id="rId10" Type="http://schemas.openxmlformats.org/officeDocument/2006/relationships/oleObject" Target="../embeddings/oleObject81.bin"/><Relationship Id="rId19" Type="http://schemas.openxmlformats.org/officeDocument/2006/relationships/image" Target="../media/image59.wmf"/><Relationship Id="rId4" Type="http://schemas.openxmlformats.org/officeDocument/2006/relationships/oleObject" Target="../embeddings/oleObject78.bin"/><Relationship Id="rId9" Type="http://schemas.openxmlformats.org/officeDocument/2006/relationships/image" Target="../media/image54.wmf"/><Relationship Id="rId14" Type="http://schemas.openxmlformats.org/officeDocument/2006/relationships/oleObject" Target="../embeddings/oleObject83.bin"/><Relationship Id="rId22" Type="http://schemas.openxmlformats.org/officeDocument/2006/relationships/oleObject" Target="../embeddings/oleObject87.bin"/><Relationship Id="rId27" Type="http://schemas.openxmlformats.org/officeDocument/2006/relationships/image" Target="../media/image63.wmf"/><Relationship Id="rId30" Type="http://schemas.openxmlformats.org/officeDocument/2006/relationships/hyperlink" Target="http://www.bcmath.ca/" TargetMode="Externa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93.bin"/><Relationship Id="rId13" Type="http://schemas.openxmlformats.org/officeDocument/2006/relationships/image" Target="../media/image69.wmf"/><Relationship Id="rId18" Type="http://schemas.openxmlformats.org/officeDocument/2006/relationships/oleObject" Target="../embeddings/oleObject98.bin"/><Relationship Id="rId26" Type="http://schemas.openxmlformats.org/officeDocument/2006/relationships/image" Target="../media/image75.wmf"/><Relationship Id="rId3" Type="http://schemas.openxmlformats.org/officeDocument/2006/relationships/notesSlide" Target="../notesSlides/notesSlide6.xml"/><Relationship Id="rId21" Type="http://schemas.openxmlformats.org/officeDocument/2006/relationships/image" Target="../media/image73.wmf"/><Relationship Id="rId34" Type="http://schemas.openxmlformats.org/officeDocument/2006/relationships/image" Target="../media/image79.wmf"/><Relationship Id="rId7" Type="http://schemas.openxmlformats.org/officeDocument/2006/relationships/image" Target="../media/image66.wmf"/><Relationship Id="rId12" Type="http://schemas.openxmlformats.org/officeDocument/2006/relationships/oleObject" Target="../embeddings/oleObject95.bin"/><Relationship Id="rId17" Type="http://schemas.openxmlformats.org/officeDocument/2006/relationships/image" Target="../media/image71.wmf"/><Relationship Id="rId25" Type="http://schemas.openxmlformats.org/officeDocument/2006/relationships/oleObject" Target="../embeddings/oleObject102.bin"/><Relationship Id="rId33" Type="http://schemas.openxmlformats.org/officeDocument/2006/relationships/oleObject" Target="../embeddings/oleObject106.bin"/><Relationship Id="rId2" Type="http://schemas.openxmlformats.org/officeDocument/2006/relationships/slideLayout" Target="../slideLayouts/slideLayout2.xml"/><Relationship Id="rId16" Type="http://schemas.openxmlformats.org/officeDocument/2006/relationships/oleObject" Target="../embeddings/oleObject97.bin"/><Relationship Id="rId20" Type="http://schemas.openxmlformats.org/officeDocument/2006/relationships/oleObject" Target="../embeddings/oleObject99.bin"/><Relationship Id="rId29" Type="http://schemas.openxmlformats.org/officeDocument/2006/relationships/oleObject" Target="../embeddings/oleObject104.bin"/><Relationship Id="rId1" Type="http://schemas.openxmlformats.org/officeDocument/2006/relationships/vmlDrawing" Target="../drawings/vmlDrawing5.vml"/><Relationship Id="rId6" Type="http://schemas.openxmlformats.org/officeDocument/2006/relationships/oleObject" Target="../embeddings/oleObject92.bin"/><Relationship Id="rId11" Type="http://schemas.openxmlformats.org/officeDocument/2006/relationships/image" Target="../media/image68.wmf"/><Relationship Id="rId24" Type="http://schemas.openxmlformats.org/officeDocument/2006/relationships/oleObject" Target="../embeddings/oleObject101.bin"/><Relationship Id="rId32" Type="http://schemas.openxmlformats.org/officeDocument/2006/relationships/image" Target="../media/image78.wmf"/><Relationship Id="rId5" Type="http://schemas.openxmlformats.org/officeDocument/2006/relationships/image" Target="../media/image65.wmf"/><Relationship Id="rId15" Type="http://schemas.openxmlformats.org/officeDocument/2006/relationships/image" Target="../media/image70.wmf"/><Relationship Id="rId23" Type="http://schemas.openxmlformats.org/officeDocument/2006/relationships/image" Target="../media/image74.wmf"/><Relationship Id="rId28" Type="http://schemas.openxmlformats.org/officeDocument/2006/relationships/image" Target="../media/image76.wmf"/><Relationship Id="rId10" Type="http://schemas.openxmlformats.org/officeDocument/2006/relationships/oleObject" Target="../embeddings/oleObject94.bin"/><Relationship Id="rId19" Type="http://schemas.openxmlformats.org/officeDocument/2006/relationships/image" Target="../media/image72.wmf"/><Relationship Id="rId31" Type="http://schemas.openxmlformats.org/officeDocument/2006/relationships/oleObject" Target="../embeddings/oleObject105.bin"/><Relationship Id="rId4" Type="http://schemas.openxmlformats.org/officeDocument/2006/relationships/oleObject" Target="../embeddings/oleObject91.bin"/><Relationship Id="rId9" Type="http://schemas.openxmlformats.org/officeDocument/2006/relationships/image" Target="../media/image67.wmf"/><Relationship Id="rId14" Type="http://schemas.openxmlformats.org/officeDocument/2006/relationships/oleObject" Target="../embeddings/oleObject96.bin"/><Relationship Id="rId22" Type="http://schemas.openxmlformats.org/officeDocument/2006/relationships/oleObject" Target="../embeddings/oleObject100.bin"/><Relationship Id="rId27" Type="http://schemas.openxmlformats.org/officeDocument/2006/relationships/oleObject" Target="../embeddings/oleObject103.bin"/><Relationship Id="rId30" Type="http://schemas.openxmlformats.org/officeDocument/2006/relationships/image" Target="../media/image77.wmf"/><Relationship Id="rId35" Type="http://schemas.openxmlformats.org/officeDocument/2006/relationships/hyperlink" Target="http://www.bcmath.ca/" TargetMode="Externa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09.bin"/><Relationship Id="rId13" Type="http://schemas.openxmlformats.org/officeDocument/2006/relationships/image" Target="../media/image84.wmf"/><Relationship Id="rId18" Type="http://schemas.openxmlformats.org/officeDocument/2006/relationships/oleObject" Target="../embeddings/oleObject114.bin"/><Relationship Id="rId26" Type="http://schemas.openxmlformats.org/officeDocument/2006/relationships/oleObject" Target="../embeddings/oleObject118.bin"/><Relationship Id="rId3" Type="http://schemas.openxmlformats.org/officeDocument/2006/relationships/notesSlide" Target="../notesSlides/notesSlide7.xml"/><Relationship Id="rId21" Type="http://schemas.openxmlformats.org/officeDocument/2006/relationships/image" Target="../media/image88.wmf"/><Relationship Id="rId34" Type="http://schemas.openxmlformats.org/officeDocument/2006/relationships/image" Target="../media/image94.wmf"/><Relationship Id="rId7" Type="http://schemas.openxmlformats.org/officeDocument/2006/relationships/image" Target="../media/image81.wmf"/><Relationship Id="rId12" Type="http://schemas.openxmlformats.org/officeDocument/2006/relationships/oleObject" Target="../embeddings/oleObject111.bin"/><Relationship Id="rId17" Type="http://schemas.openxmlformats.org/officeDocument/2006/relationships/image" Target="../media/image86.wmf"/><Relationship Id="rId25" Type="http://schemas.openxmlformats.org/officeDocument/2006/relationships/image" Target="../media/image90.wmf"/><Relationship Id="rId33" Type="http://schemas.openxmlformats.org/officeDocument/2006/relationships/oleObject" Target="../embeddings/oleObject122.bin"/><Relationship Id="rId38" Type="http://schemas.openxmlformats.org/officeDocument/2006/relationships/hyperlink" Target="http://www.bcmath.ca/" TargetMode="External"/><Relationship Id="rId2" Type="http://schemas.openxmlformats.org/officeDocument/2006/relationships/slideLayout" Target="../slideLayouts/slideLayout2.xml"/><Relationship Id="rId16" Type="http://schemas.openxmlformats.org/officeDocument/2006/relationships/oleObject" Target="../embeddings/oleObject113.bin"/><Relationship Id="rId20" Type="http://schemas.openxmlformats.org/officeDocument/2006/relationships/oleObject" Target="../embeddings/oleObject115.bin"/><Relationship Id="rId29" Type="http://schemas.openxmlformats.org/officeDocument/2006/relationships/oleObject" Target="../embeddings/oleObject120.bin"/><Relationship Id="rId1" Type="http://schemas.openxmlformats.org/officeDocument/2006/relationships/vmlDrawing" Target="../drawings/vmlDrawing6.vml"/><Relationship Id="rId6" Type="http://schemas.openxmlformats.org/officeDocument/2006/relationships/oleObject" Target="../embeddings/oleObject108.bin"/><Relationship Id="rId11" Type="http://schemas.openxmlformats.org/officeDocument/2006/relationships/image" Target="../media/image83.wmf"/><Relationship Id="rId24" Type="http://schemas.openxmlformats.org/officeDocument/2006/relationships/oleObject" Target="../embeddings/oleObject117.bin"/><Relationship Id="rId32" Type="http://schemas.openxmlformats.org/officeDocument/2006/relationships/image" Target="../media/image93.wmf"/><Relationship Id="rId37" Type="http://schemas.openxmlformats.org/officeDocument/2006/relationships/oleObject" Target="../embeddings/oleObject124.bin"/><Relationship Id="rId5" Type="http://schemas.openxmlformats.org/officeDocument/2006/relationships/image" Target="../media/image80.wmf"/><Relationship Id="rId15" Type="http://schemas.openxmlformats.org/officeDocument/2006/relationships/image" Target="../media/image85.wmf"/><Relationship Id="rId23" Type="http://schemas.openxmlformats.org/officeDocument/2006/relationships/image" Target="../media/image89.wmf"/><Relationship Id="rId28" Type="http://schemas.openxmlformats.org/officeDocument/2006/relationships/image" Target="../media/image91.wmf"/><Relationship Id="rId36" Type="http://schemas.openxmlformats.org/officeDocument/2006/relationships/image" Target="../media/image95.wmf"/><Relationship Id="rId10" Type="http://schemas.openxmlformats.org/officeDocument/2006/relationships/oleObject" Target="../embeddings/oleObject110.bin"/><Relationship Id="rId19" Type="http://schemas.openxmlformats.org/officeDocument/2006/relationships/image" Target="../media/image87.wmf"/><Relationship Id="rId31" Type="http://schemas.openxmlformats.org/officeDocument/2006/relationships/oleObject" Target="../embeddings/oleObject121.bin"/><Relationship Id="rId4" Type="http://schemas.openxmlformats.org/officeDocument/2006/relationships/oleObject" Target="../embeddings/oleObject107.bin"/><Relationship Id="rId9" Type="http://schemas.openxmlformats.org/officeDocument/2006/relationships/image" Target="../media/image82.wmf"/><Relationship Id="rId14" Type="http://schemas.openxmlformats.org/officeDocument/2006/relationships/oleObject" Target="../embeddings/oleObject112.bin"/><Relationship Id="rId22" Type="http://schemas.openxmlformats.org/officeDocument/2006/relationships/oleObject" Target="../embeddings/oleObject116.bin"/><Relationship Id="rId27" Type="http://schemas.openxmlformats.org/officeDocument/2006/relationships/oleObject" Target="../embeddings/oleObject119.bin"/><Relationship Id="rId30" Type="http://schemas.openxmlformats.org/officeDocument/2006/relationships/image" Target="../media/image92.wmf"/><Relationship Id="rId35" Type="http://schemas.openxmlformats.org/officeDocument/2006/relationships/oleObject" Target="../embeddings/oleObject123.bin"/></Relationships>
</file>

<file path=ppt/slides/_rels/slide8.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www.bcmath.ca/" TargetMode="External"/><Relationship Id="rId4" Type="http://schemas.openxmlformats.org/officeDocument/2006/relationships/image" Target="../media/image97.jpe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27.bin"/><Relationship Id="rId13" Type="http://schemas.openxmlformats.org/officeDocument/2006/relationships/image" Target="../media/image102.wmf"/><Relationship Id="rId18" Type="http://schemas.openxmlformats.org/officeDocument/2006/relationships/oleObject" Target="../embeddings/oleObject132.bin"/><Relationship Id="rId3" Type="http://schemas.openxmlformats.org/officeDocument/2006/relationships/notesSlide" Target="../notesSlides/notesSlide9.xml"/><Relationship Id="rId7" Type="http://schemas.openxmlformats.org/officeDocument/2006/relationships/image" Target="../media/image99.wmf"/><Relationship Id="rId12" Type="http://schemas.openxmlformats.org/officeDocument/2006/relationships/oleObject" Target="../embeddings/oleObject129.bin"/><Relationship Id="rId17" Type="http://schemas.openxmlformats.org/officeDocument/2006/relationships/image" Target="../media/image104.wmf"/><Relationship Id="rId2" Type="http://schemas.openxmlformats.org/officeDocument/2006/relationships/slideLayout" Target="../slideLayouts/slideLayout2.xml"/><Relationship Id="rId16" Type="http://schemas.openxmlformats.org/officeDocument/2006/relationships/oleObject" Target="../embeddings/oleObject131.bin"/><Relationship Id="rId20" Type="http://schemas.openxmlformats.org/officeDocument/2006/relationships/hyperlink" Target="http://www.bcmath.ca/" TargetMode="External"/><Relationship Id="rId1" Type="http://schemas.openxmlformats.org/officeDocument/2006/relationships/vmlDrawing" Target="../drawings/vmlDrawing7.vml"/><Relationship Id="rId6" Type="http://schemas.openxmlformats.org/officeDocument/2006/relationships/oleObject" Target="../embeddings/oleObject126.bin"/><Relationship Id="rId11" Type="http://schemas.openxmlformats.org/officeDocument/2006/relationships/image" Target="../media/image101.wmf"/><Relationship Id="rId5" Type="http://schemas.openxmlformats.org/officeDocument/2006/relationships/image" Target="../media/image98.wmf"/><Relationship Id="rId15" Type="http://schemas.openxmlformats.org/officeDocument/2006/relationships/image" Target="../media/image103.wmf"/><Relationship Id="rId10" Type="http://schemas.openxmlformats.org/officeDocument/2006/relationships/oleObject" Target="../embeddings/oleObject128.bin"/><Relationship Id="rId19" Type="http://schemas.openxmlformats.org/officeDocument/2006/relationships/image" Target="../media/image105.wmf"/><Relationship Id="rId4" Type="http://schemas.openxmlformats.org/officeDocument/2006/relationships/oleObject" Target="../embeddings/oleObject125.bin"/><Relationship Id="rId9" Type="http://schemas.openxmlformats.org/officeDocument/2006/relationships/image" Target="../media/image100.wmf"/><Relationship Id="rId14" Type="http://schemas.openxmlformats.org/officeDocument/2006/relationships/oleObject" Target="../embeddings/oleObject13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143125"/>
            <a:ext cx="6500813" cy="2874963"/>
          </a:xfrm>
        </p:spPr>
        <p:txBody>
          <a:bodyPr/>
          <a:lstStyle/>
          <a:p>
            <a:pPr eaLnBrk="1" fontAlgn="auto" hangingPunct="1">
              <a:spcAft>
                <a:spcPts val="0"/>
              </a:spcAft>
              <a:defRPr/>
            </a:pPr>
            <a:r>
              <a:rPr lang="en-CA" dirty="0" smtClean="0"/>
              <a:t>Math </a:t>
            </a:r>
            <a:r>
              <a:rPr lang="en-CA" dirty="0" smtClean="0"/>
              <a:t>9</a:t>
            </a:r>
            <a:r>
              <a:rPr lang="en-CA" dirty="0" smtClean="0"/>
              <a:t/>
            </a:r>
            <a:br>
              <a:rPr lang="en-CA" dirty="0" smtClean="0"/>
            </a:br>
            <a:r>
              <a:rPr lang="en-CA" dirty="0" smtClean="0"/>
              <a:t>Section 2.1 </a:t>
            </a:r>
            <a:br>
              <a:rPr lang="en-CA" dirty="0" smtClean="0"/>
            </a:br>
            <a:r>
              <a:rPr lang="en-CA" dirty="0" smtClean="0"/>
              <a:t>What are Exponents</a:t>
            </a:r>
            <a:endParaRPr lang="en-CA" dirty="0"/>
          </a:p>
        </p:txBody>
      </p:sp>
      <p:sp>
        <p:nvSpPr>
          <p:cNvPr id="16387" name="Subtitle 2"/>
          <p:cNvSpPr>
            <a:spLocks noGrp="1"/>
          </p:cNvSpPr>
          <p:nvPr>
            <p:ph type="subTitle" idx="1"/>
          </p:nvPr>
        </p:nvSpPr>
        <p:spPr>
          <a:xfrm>
            <a:off x="2286000" y="5003800"/>
            <a:ext cx="6172200" cy="1371600"/>
          </a:xfrm>
        </p:spPr>
        <p:txBody>
          <a:bodyPr/>
          <a:lstStyle/>
          <a:p>
            <a:pPr eaLnBrk="1" hangingPunct="1"/>
            <a:endParaRPr lang="en-CA" smtClean="0"/>
          </a:p>
        </p:txBody>
      </p:sp>
      <p:sp>
        <p:nvSpPr>
          <p:cNvPr id="4" name="Text Box 5"/>
          <p:cNvSpPr txBox="1">
            <a:spLocks noChangeArrowheads="1"/>
          </p:cNvSpPr>
          <p:nvPr/>
        </p:nvSpPr>
        <p:spPr bwMode="auto">
          <a:xfrm>
            <a:off x="5084763" y="6613525"/>
            <a:ext cx="4059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dirty="0"/>
              <a:t>© Copyright all rights reserved to Homework depot: </a:t>
            </a:r>
            <a:r>
              <a:rPr lang="en-US" sz="1000" dirty="0">
                <a:hlinkClick r:id="rId3"/>
              </a:rPr>
              <a:t>www.BCMath.ca</a:t>
            </a:r>
            <a:r>
              <a:rPr lang="en-US" sz="1000" dirty="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Content Placeholder 3" descr="cocks on wall.jpg"/>
          <p:cNvPicPr>
            <a:picLocks noGrp="1" noChangeAspect="1"/>
          </p:cNvPicPr>
          <p:nvPr>
            <p:ph idx="1"/>
          </p:nvPr>
        </p:nvPicPr>
        <p:blipFill>
          <a:blip r:embed="rId4" cstate="print">
            <a:extLst>
              <a:ext uri="{28A0092B-C50C-407E-A947-70E740481C1C}">
                <a14:useLocalDpi xmlns:a14="http://schemas.microsoft.com/office/drawing/2010/main" val="0"/>
              </a:ext>
            </a:extLst>
          </a:blip>
          <a:srcRect l="16560" t="14108" r="2715" b="899"/>
          <a:stretch>
            <a:fillRect/>
          </a:stretch>
        </p:blipFill>
        <p:spPr>
          <a:xfrm>
            <a:off x="122238" y="315913"/>
            <a:ext cx="4872037" cy="3846512"/>
          </a:xfrm>
        </p:spPr>
      </p:pic>
      <p:pic>
        <p:nvPicPr>
          <p:cNvPr id="5" name="Picture 4" descr="cocks.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2913" y="127000"/>
            <a:ext cx="4589462" cy="611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5"/>
          <p:cNvSpPr txBox="1">
            <a:spLocks noChangeArrowheads="1"/>
          </p:cNvSpPr>
          <p:nvPr/>
        </p:nvSpPr>
        <p:spPr bwMode="auto">
          <a:xfrm>
            <a:off x="0" y="6613525"/>
            <a:ext cx="40592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a:t>© Copyright all rights reserved to Homework depot: </a:t>
            </a:r>
            <a:r>
              <a:rPr lang="en-US" sz="1000">
                <a:hlinkClick r:id="rId6"/>
              </a:rPr>
              <a:t>www.BCMath.ca</a:t>
            </a:r>
            <a:r>
              <a:rPr lang="en-US" sz="1000"/>
              <a:t> </a:t>
            </a:r>
          </a:p>
        </p:txBody>
      </p:sp>
      <p:graphicFrame>
        <p:nvGraphicFramePr>
          <p:cNvPr id="6" name="Object 2"/>
          <p:cNvGraphicFramePr>
            <a:graphicFrameLocks noChangeAspect="1"/>
          </p:cNvGraphicFramePr>
          <p:nvPr/>
        </p:nvGraphicFramePr>
        <p:xfrm>
          <a:off x="392113" y="771525"/>
          <a:ext cx="1782762" cy="703263"/>
        </p:xfrm>
        <a:graphic>
          <a:graphicData uri="http://schemas.openxmlformats.org/presentationml/2006/ole">
            <mc:AlternateContent xmlns:mc="http://schemas.openxmlformats.org/markup-compatibility/2006">
              <mc:Choice xmlns:v="urn:schemas-microsoft-com:vml" Requires="v">
                <p:oleObj spid="_x0000_s8224" name="Equation" r:id="rId7" imgW="838200" imgH="330200" progId="Equation.DSMT4">
                  <p:embed/>
                </p:oleObj>
              </mc:Choice>
              <mc:Fallback>
                <p:oleObj name="Equation" r:id="rId7" imgW="838200" imgH="330200" progId="Equation.DSMT4">
                  <p:embed/>
                  <p:pic>
                    <p:nvPicPr>
                      <p:cNvPr id="0" name="Picture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113" y="771525"/>
                        <a:ext cx="1782762" cy="703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3"/>
          <p:cNvGraphicFramePr>
            <a:graphicFrameLocks noChangeAspect="1"/>
          </p:cNvGraphicFramePr>
          <p:nvPr/>
        </p:nvGraphicFramePr>
        <p:xfrm>
          <a:off x="2382838" y="731838"/>
          <a:ext cx="1725612" cy="647700"/>
        </p:xfrm>
        <a:graphic>
          <a:graphicData uri="http://schemas.openxmlformats.org/presentationml/2006/ole">
            <mc:AlternateContent xmlns:mc="http://schemas.openxmlformats.org/markup-compatibility/2006">
              <mc:Choice xmlns:v="urn:schemas-microsoft-com:vml" Requires="v">
                <p:oleObj spid="_x0000_s8225" name="Equation" r:id="rId9" imgW="508000" imgH="190500" progId="Equation.DSMT4">
                  <p:embed/>
                </p:oleObj>
              </mc:Choice>
              <mc:Fallback>
                <p:oleObj name="Equation" r:id="rId9" imgW="508000" imgH="190500" progId="Equation.DSMT4">
                  <p:embed/>
                  <p:pic>
                    <p:nvPicPr>
                      <p:cNvPr id="0" name="Picture 2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82838" y="731838"/>
                        <a:ext cx="1725612"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519113" y="2633663"/>
            <a:ext cx="3101975" cy="646112"/>
          </a:xfrm>
          <a:prstGeom prst="rect">
            <a:avLst/>
          </a:prstGeom>
          <a:noFill/>
        </p:spPr>
        <p:txBody>
          <a:bodyPr wrap="none">
            <a:spAutoFit/>
          </a:bodyPr>
          <a:lstStyle/>
          <a:p>
            <a:pPr>
              <a:defRPr/>
            </a:pPr>
            <a:r>
              <a:rPr lang="en-CA" dirty="0">
                <a:solidFill>
                  <a:srgbClr val="FF0000"/>
                </a:solidFill>
                <a:latin typeface="+mj-lt"/>
              </a:rPr>
              <a:t>How many cockroaches</a:t>
            </a:r>
          </a:p>
          <a:p>
            <a:pPr>
              <a:defRPr/>
            </a:pPr>
            <a:r>
              <a:rPr lang="en-CA" dirty="0">
                <a:solidFill>
                  <a:srgbClr val="FF0000"/>
                </a:solidFill>
                <a:latin typeface="+mj-lt"/>
              </a:rPr>
              <a:t>there was in the beginning</a:t>
            </a:r>
          </a:p>
        </p:txBody>
      </p:sp>
      <p:sp>
        <p:nvSpPr>
          <p:cNvPr id="9" name="Freeform 8"/>
          <p:cNvSpPr/>
          <p:nvPr/>
        </p:nvSpPr>
        <p:spPr>
          <a:xfrm>
            <a:off x="2436813" y="1350963"/>
            <a:ext cx="1698625" cy="1624012"/>
          </a:xfrm>
          <a:custGeom>
            <a:avLst/>
            <a:gdLst>
              <a:gd name="connsiteX0" fmla="*/ 907576 w 1699146"/>
              <a:gd name="connsiteY0" fmla="*/ 1624084 h 1624084"/>
              <a:gd name="connsiteX1" fmla="*/ 1576316 w 1699146"/>
              <a:gd name="connsiteY1" fmla="*/ 1132764 h 1624084"/>
              <a:gd name="connsiteX2" fmla="*/ 170597 w 1699146"/>
              <a:gd name="connsiteY2" fmla="*/ 682388 h 1624084"/>
              <a:gd name="connsiteX3" fmla="*/ 552734 w 1699146"/>
              <a:gd name="connsiteY3" fmla="*/ 0 h 1624084"/>
            </a:gdLst>
            <a:ahLst/>
            <a:cxnLst>
              <a:cxn ang="0">
                <a:pos x="connsiteX0" y="connsiteY0"/>
              </a:cxn>
              <a:cxn ang="0">
                <a:pos x="connsiteX1" y="connsiteY1"/>
              </a:cxn>
              <a:cxn ang="0">
                <a:pos x="connsiteX2" y="connsiteY2"/>
              </a:cxn>
              <a:cxn ang="0">
                <a:pos x="connsiteX3" y="connsiteY3"/>
              </a:cxn>
            </a:cxnLst>
            <a:rect l="l" t="t" r="r" b="b"/>
            <a:pathLst>
              <a:path w="1699146" h="1624084">
                <a:moveTo>
                  <a:pt x="907576" y="1624084"/>
                </a:moveTo>
                <a:cubicBezTo>
                  <a:pt x="1303361" y="1456898"/>
                  <a:pt x="1699146" y="1289713"/>
                  <a:pt x="1576316" y="1132764"/>
                </a:cubicBezTo>
                <a:cubicBezTo>
                  <a:pt x="1453486" y="975815"/>
                  <a:pt x="341194" y="871182"/>
                  <a:pt x="170597" y="682388"/>
                </a:cubicBezTo>
                <a:cubicBezTo>
                  <a:pt x="0" y="493594"/>
                  <a:pt x="276367" y="246797"/>
                  <a:pt x="552734" y="0"/>
                </a:cubicBezTo>
              </a:path>
            </a:pathLst>
          </a:custGeom>
          <a:ln w="285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p>
        </p:txBody>
      </p:sp>
      <p:sp>
        <p:nvSpPr>
          <p:cNvPr id="10" name="TextBox 9"/>
          <p:cNvSpPr txBox="1"/>
          <p:nvPr/>
        </p:nvSpPr>
        <p:spPr>
          <a:xfrm>
            <a:off x="5734050" y="942975"/>
            <a:ext cx="2924175" cy="646113"/>
          </a:xfrm>
          <a:prstGeom prst="rect">
            <a:avLst/>
          </a:prstGeom>
          <a:noFill/>
        </p:spPr>
        <p:txBody>
          <a:bodyPr wrap="none">
            <a:spAutoFit/>
          </a:bodyPr>
          <a:lstStyle/>
          <a:p>
            <a:pPr>
              <a:defRPr/>
            </a:pPr>
            <a:r>
              <a:rPr lang="en-CA" dirty="0">
                <a:solidFill>
                  <a:srgbClr val="FF0000"/>
                </a:solidFill>
                <a:latin typeface="+mj-lt"/>
              </a:rPr>
              <a:t>After “7” days, so the </a:t>
            </a:r>
            <a:br>
              <a:rPr lang="en-CA" dirty="0">
                <a:solidFill>
                  <a:srgbClr val="FF0000"/>
                </a:solidFill>
                <a:latin typeface="+mj-lt"/>
              </a:rPr>
            </a:br>
            <a:r>
              <a:rPr lang="en-CA" dirty="0">
                <a:solidFill>
                  <a:srgbClr val="FF0000"/>
                </a:solidFill>
                <a:latin typeface="+mj-lt"/>
              </a:rPr>
              <a:t>base is multiplied 7 times</a:t>
            </a:r>
          </a:p>
        </p:txBody>
      </p:sp>
      <p:sp>
        <p:nvSpPr>
          <p:cNvPr id="11" name="Freeform 10"/>
          <p:cNvSpPr/>
          <p:nvPr/>
        </p:nvSpPr>
        <p:spPr>
          <a:xfrm>
            <a:off x="4052888" y="750888"/>
            <a:ext cx="1679575" cy="1003300"/>
          </a:xfrm>
          <a:custGeom>
            <a:avLst/>
            <a:gdLst>
              <a:gd name="connsiteX0" fmla="*/ 1678675 w 1678675"/>
              <a:gd name="connsiteY0" fmla="*/ 504968 h 1003111"/>
              <a:gd name="connsiteX1" fmla="*/ 1091821 w 1678675"/>
              <a:gd name="connsiteY1" fmla="*/ 941696 h 1003111"/>
              <a:gd name="connsiteX2" fmla="*/ 341194 w 1678675"/>
              <a:gd name="connsiteY2" fmla="*/ 136478 h 1003111"/>
              <a:gd name="connsiteX3" fmla="*/ 0 w 1678675"/>
              <a:gd name="connsiteY3" fmla="*/ 122831 h 1003111"/>
            </a:gdLst>
            <a:ahLst/>
            <a:cxnLst>
              <a:cxn ang="0">
                <a:pos x="connsiteX0" y="connsiteY0"/>
              </a:cxn>
              <a:cxn ang="0">
                <a:pos x="connsiteX1" y="connsiteY1"/>
              </a:cxn>
              <a:cxn ang="0">
                <a:pos x="connsiteX2" y="connsiteY2"/>
              </a:cxn>
              <a:cxn ang="0">
                <a:pos x="connsiteX3" y="connsiteY3"/>
              </a:cxn>
            </a:cxnLst>
            <a:rect l="l" t="t" r="r" b="b"/>
            <a:pathLst>
              <a:path w="1678675" h="1003111">
                <a:moveTo>
                  <a:pt x="1678675" y="504968"/>
                </a:moveTo>
                <a:cubicBezTo>
                  <a:pt x="1496704" y="754039"/>
                  <a:pt x="1314734" y="1003111"/>
                  <a:pt x="1091821" y="941696"/>
                </a:cubicBezTo>
                <a:cubicBezTo>
                  <a:pt x="868908" y="880281"/>
                  <a:pt x="523164" y="272956"/>
                  <a:pt x="341194" y="136478"/>
                </a:cubicBezTo>
                <a:cubicBezTo>
                  <a:pt x="159224" y="0"/>
                  <a:pt x="79612" y="61415"/>
                  <a:pt x="0" y="122831"/>
                </a:cubicBezTo>
              </a:path>
            </a:pathLst>
          </a:cu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p>
        </p:txBody>
      </p:sp>
      <p:sp>
        <p:nvSpPr>
          <p:cNvPr id="12" name="TextBox 11"/>
          <p:cNvSpPr txBox="1"/>
          <p:nvPr/>
        </p:nvSpPr>
        <p:spPr>
          <a:xfrm>
            <a:off x="4983163" y="2690813"/>
            <a:ext cx="3287712" cy="646112"/>
          </a:xfrm>
          <a:prstGeom prst="rect">
            <a:avLst/>
          </a:prstGeom>
          <a:noFill/>
        </p:spPr>
        <p:txBody>
          <a:bodyPr wrap="none">
            <a:spAutoFit/>
          </a:bodyPr>
          <a:lstStyle/>
          <a:p>
            <a:pPr>
              <a:defRPr/>
            </a:pPr>
            <a:r>
              <a:rPr lang="en-CA" dirty="0">
                <a:solidFill>
                  <a:srgbClr val="FF0000"/>
                </a:solidFill>
                <a:latin typeface="+mj-lt"/>
              </a:rPr>
              <a:t>The population “DOUBLES” </a:t>
            </a:r>
          </a:p>
          <a:p>
            <a:pPr>
              <a:defRPr/>
            </a:pPr>
            <a:r>
              <a:rPr lang="en-CA" dirty="0">
                <a:solidFill>
                  <a:srgbClr val="FF0000"/>
                </a:solidFill>
                <a:latin typeface="+mj-lt"/>
              </a:rPr>
              <a:t>each day</a:t>
            </a:r>
          </a:p>
        </p:txBody>
      </p:sp>
      <p:sp>
        <p:nvSpPr>
          <p:cNvPr id="15" name="Freeform 14"/>
          <p:cNvSpPr/>
          <p:nvPr/>
        </p:nvSpPr>
        <p:spPr>
          <a:xfrm>
            <a:off x="3835400" y="1377950"/>
            <a:ext cx="1230313" cy="1611313"/>
          </a:xfrm>
          <a:custGeom>
            <a:avLst/>
            <a:gdLst>
              <a:gd name="connsiteX0" fmla="*/ 1160060 w 1230573"/>
              <a:gd name="connsiteY0" fmla="*/ 1610436 h 1610436"/>
              <a:gd name="connsiteX1" fmla="*/ 750627 w 1230573"/>
              <a:gd name="connsiteY1" fmla="*/ 1310185 h 1610436"/>
              <a:gd name="connsiteX2" fmla="*/ 1105469 w 1230573"/>
              <a:gd name="connsiteY2" fmla="*/ 928048 h 1610436"/>
              <a:gd name="connsiteX3" fmla="*/ 0 w 1230573"/>
              <a:gd name="connsiteY3" fmla="*/ 0 h 1610436"/>
            </a:gdLst>
            <a:ahLst/>
            <a:cxnLst>
              <a:cxn ang="0">
                <a:pos x="connsiteX0" y="connsiteY0"/>
              </a:cxn>
              <a:cxn ang="0">
                <a:pos x="connsiteX1" y="connsiteY1"/>
              </a:cxn>
              <a:cxn ang="0">
                <a:pos x="connsiteX2" y="connsiteY2"/>
              </a:cxn>
              <a:cxn ang="0">
                <a:pos x="connsiteX3" y="connsiteY3"/>
              </a:cxn>
            </a:cxnLst>
            <a:rect l="l" t="t" r="r" b="b"/>
            <a:pathLst>
              <a:path w="1230573" h="1610436">
                <a:moveTo>
                  <a:pt x="1160060" y="1610436"/>
                </a:moveTo>
                <a:cubicBezTo>
                  <a:pt x="959892" y="1517176"/>
                  <a:pt x="759725" y="1423916"/>
                  <a:pt x="750627" y="1310185"/>
                </a:cubicBezTo>
                <a:cubicBezTo>
                  <a:pt x="741529" y="1196454"/>
                  <a:pt x="1230573" y="1146412"/>
                  <a:pt x="1105469" y="928048"/>
                </a:cubicBezTo>
                <a:cubicBezTo>
                  <a:pt x="980365" y="709684"/>
                  <a:pt x="490182" y="354842"/>
                  <a:pt x="0" y="0"/>
                </a:cubicBezTo>
              </a:path>
            </a:pathLst>
          </a:cu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p>
        </p:txBody>
      </p:sp>
      <p:graphicFrame>
        <p:nvGraphicFramePr>
          <p:cNvPr id="16" name="Object 4"/>
          <p:cNvGraphicFramePr>
            <a:graphicFrameLocks noChangeAspect="1"/>
          </p:cNvGraphicFramePr>
          <p:nvPr/>
        </p:nvGraphicFramePr>
        <p:xfrm>
          <a:off x="2470150" y="1601788"/>
          <a:ext cx="1336675" cy="603250"/>
        </p:xfrm>
        <a:graphic>
          <a:graphicData uri="http://schemas.openxmlformats.org/presentationml/2006/ole">
            <mc:AlternateContent xmlns:mc="http://schemas.openxmlformats.org/markup-compatibility/2006">
              <mc:Choice xmlns:v="urn:schemas-microsoft-com:vml" Requires="v">
                <p:oleObj spid="_x0000_s8226" name="Equation" r:id="rId11" imgW="393359" imgH="177646" progId="Equation.DSMT4">
                  <p:embed/>
                </p:oleObj>
              </mc:Choice>
              <mc:Fallback>
                <p:oleObj name="Equation" r:id="rId11" imgW="393359" imgH="177646" progId="Equation.DSMT4">
                  <p:embed/>
                  <p:pic>
                    <p:nvPicPr>
                      <p:cNvPr id="0" name="Picture 2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70150" y="1601788"/>
                        <a:ext cx="1336675"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2000"/>
                                        <p:tgtEl>
                                          <p:spTgt spid="19459"/>
                                        </p:tgtEl>
                                      </p:cBhvr>
                                    </p:animEffect>
                                    <p:set>
                                      <p:cBhvr>
                                        <p:cTn id="12" dur="1" fill="hold">
                                          <p:stCondLst>
                                            <p:cond delay="1999"/>
                                          </p:stCondLst>
                                        </p:cTn>
                                        <p:tgtEl>
                                          <p:spTgt spid="19459"/>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2000"/>
                                        <p:tgtEl>
                                          <p:spTgt spid="5"/>
                                        </p:tgtEl>
                                      </p:cBhvr>
                                    </p:animEffect>
                                    <p:set>
                                      <p:cBhvr>
                                        <p:cTn id="15" dur="1" fill="hold">
                                          <p:stCondLst>
                                            <p:cond delay="1999"/>
                                          </p:stCondLst>
                                        </p:cTn>
                                        <p:tgtEl>
                                          <p:spTgt spid="5"/>
                                        </p:tgtEl>
                                        <p:attrNameLst>
                                          <p:attrName>style.visibility</p:attrName>
                                        </p:attrNameLst>
                                      </p:cBhvr>
                                      <p:to>
                                        <p:strVal val="hidden"/>
                                      </p:to>
                                    </p:set>
                                  </p:childTnLst>
                                </p:cTn>
                              </p:par>
                            </p:childTnLst>
                          </p:cTn>
                        </p:par>
                        <p:par>
                          <p:cTn id="16" fill="hold" nodeType="afterGroup">
                            <p:stCondLst>
                              <p:cond delay="2000"/>
                            </p:stCondLst>
                            <p:childTnLst>
                              <p:par>
                                <p:cTn id="17" presetID="3" presetClass="entr" presetSubtype="1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linds(horizontal)">
                                      <p:cBhvr>
                                        <p:cTn id="29" dur="500"/>
                                        <p:tgtEl>
                                          <p:spTgt spid="8"/>
                                        </p:tgtEl>
                                      </p:cBhvr>
                                    </p:animEffect>
                                  </p:childTnLst>
                                </p:cTn>
                              </p:par>
                              <p:par>
                                <p:cTn id="30" presetID="22" presetClass="entr" presetSubtype="4"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20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par>
                                <p:cTn id="38" presetID="22" presetClass="entr" presetSubtype="4"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1000"/>
                                        <p:tgtEl>
                                          <p:spTgt spid="1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linds(horizontal)">
                                      <p:cBhvr>
                                        <p:cTn id="45" dur="500"/>
                                        <p:tgtEl>
                                          <p:spTgt spid="10"/>
                                        </p:tgtEl>
                                      </p:cBhvr>
                                    </p:animEffect>
                                  </p:childTnLst>
                                </p:cTn>
                              </p:par>
                              <p:par>
                                <p:cTn id="46" presetID="22" presetClass="entr" presetSubtype="2"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right)">
                                      <p:cBhvr>
                                        <p:cTn id="48" dur="2000"/>
                                        <p:tgtEl>
                                          <p:spTgt spid="1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linds(horizontal)">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t>Homework</a:t>
            </a:r>
            <a:endParaRPr lang="en-CA" dirty="0"/>
          </a:p>
        </p:txBody>
      </p:sp>
      <p:sp>
        <p:nvSpPr>
          <p:cNvPr id="20483" name="Content Placeholder 2"/>
          <p:cNvSpPr>
            <a:spLocks noGrp="1"/>
          </p:cNvSpPr>
          <p:nvPr>
            <p:ph sz="quarter" idx="1"/>
          </p:nvPr>
        </p:nvSpPr>
        <p:spPr>
          <a:xfrm>
            <a:off x="457200" y="1600200"/>
            <a:ext cx="7467600" cy="4873625"/>
          </a:xfrm>
        </p:spPr>
        <p:txBody>
          <a:bodyPr/>
          <a:lstStyle/>
          <a:p>
            <a:pPr eaLnBrk="1" hangingPunct="1"/>
            <a:r>
              <a:rPr lang="en-CA" dirty="0" err="1" smtClean="0"/>
              <a:t>Pp</a:t>
            </a:r>
            <a:r>
              <a:rPr lang="en-CA" dirty="0" smtClean="0"/>
              <a:t> 55-57</a:t>
            </a:r>
          </a:p>
          <a:p>
            <a:pPr eaLnBrk="1" hangingPunct="1"/>
            <a:r>
              <a:rPr lang="en-CA" dirty="0" smtClean="0"/>
              <a:t># 7 -9, 13, 15, 17, 18</a:t>
            </a:r>
          </a:p>
        </p:txBody>
      </p:sp>
      <p:sp>
        <p:nvSpPr>
          <p:cNvPr id="4" name="Text Box 5"/>
          <p:cNvSpPr txBox="1">
            <a:spLocks noChangeArrowheads="1"/>
          </p:cNvSpPr>
          <p:nvPr/>
        </p:nvSpPr>
        <p:spPr bwMode="auto">
          <a:xfrm>
            <a:off x="5084763" y="6613525"/>
            <a:ext cx="4059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dirty="0"/>
              <a:t>© Copyright all rights reserved to Homework depot: </a:t>
            </a:r>
            <a:r>
              <a:rPr lang="en-US" sz="1000" dirty="0">
                <a:hlinkClick r:id="rId3"/>
              </a:rPr>
              <a:t>www.BCMath.ca</a:t>
            </a:r>
            <a:r>
              <a:rPr lang="en-US" sz="1000" dirty="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 y="142875"/>
            <a:ext cx="8401050" cy="1582738"/>
          </a:xfrm>
        </p:spPr>
        <p:txBody>
          <a:bodyPr>
            <a:normAutofit fontScale="90000"/>
          </a:bodyPr>
          <a:lstStyle/>
          <a:p>
            <a:pPr eaLnBrk="1" fontAlgn="auto" hangingPunct="1">
              <a:spcAft>
                <a:spcPts val="0"/>
              </a:spcAft>
              <a:defRPr/>
            </a:pPr>
            <a:r>
              <a:rPr lang="en-CA" sz="2500" dirty="0" smtClean="0"/>
              <a:t>Problem: Bill Gates decided to Give you money.  The first day he will give you one cent and then double the amount each day.  How much money will you receive on the 15</a:t>
            </a:r>
            <a:r>
              <a:rPr lang="en-CA" sz="2500" baseline="30000" dirty="0" smtClean="0"/>
              <a:t>th</a:t>
            </a:r>
            <a:r>
              <a:rPr lang="en-CA" sz="2500" dirty="0" smtClean="0"/>
              <a:t> day?</a:t>
            </a:r>
            <a:endParaRPr lang="en-CA" sz="2500" dirty="0"/>
          </a:p>
        </p:txBody>
      </p:sp>
      <p:pic>
        <p:nvPicPr>
          <p:cNvPr id="4" name="Picture 3" descr="bill gates.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750" y="1857375"/>
            <a:ext cx="2528888"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p:cNvGraphicFramePr>
            <a:graphicFrameLocks noChangeAspect="1"/>
          </p:cNvGraphicFramePr>
          <p:nvPr/>
        </p:nvGraphicFramePr>
        <p:xfrm>
          <a:off x="3389313" y="1895475"/>
          <a:ext cx="896937" cy="319088"/>
        </p:xfrm>
        <a:graphic>
          <a:graphicData uri="http://schemas.openxmlformats.org/presentationml/2006/ole">
            <mc:AlternateContent xmlns:mc="http://schemas.openxmlformats.org/markup-compatibility/2006">
              <mc:Choice xmlns:v="urn:schemas-microsoft-com:vml" Requires="v">
                <p:oleObj spid="_x0000_s1358" name="Equation" r:id="rId5" imgW="571252" imgH="203112" progId="Equation.DSMT4">
                  <p:embed/>
                </p:oleObj>
              </mc:Choice>
              <mc:Fallback>
                <p:oleObj name="Equation" r:id="rId5" imgW="571252" imgH="203112" progId="Equation.DSMT4">
                  <p:embed/>
                  <p:pic>
                    <p:nvPicPr>
                      <p:cNvPr id="0" name="Picture 19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9313" y="1895475"/>
                        <a:ext cx="896937" cy="31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3"/>
          <p:cNvGraphicFramePr>
            <a:graphicFrameLocks noChangeAspect="1"/>
          </p:cNvGraphicFramePr>
          <p:nvPr/>
        </p:nvGraphicFramePr>
        <p:xfrm>
          <a:off x="3286125" y="2324100"/>
          <a:ext cx="1036638" cy="319088"/>
        </p:xfrm>
        <a:graphic>
          <a:graphicData uri="http://schemas.openxmlformats.org/presentationml/2006/ole">
            <mc:AlternateContent xmlns:mc="http://schemas.openxmlformats.org/markup-compatibility/2006">
              <mc:Choice xmlns:v="urn:schemas-microsoft-com:vml" Requires="v">
                <p:oleObj spid="_x0000_s1359" name="Equation" r:id="rId7" imgW="660113" imgH="203112" progId="Equation.DSMT4">
                  <p:embed/>
                </p:oleObj>
              </mc:Choice>
              <mc:Fallback>
                <p:oleObj name="Equation" r:id="rId7" imgW="660113" imgH="203112" progId="Equation.DSMT4">
                  <p:embed/>
                  <p:pic>
                    <p:nvPicPr>
                      <p:cNvPr id="0" name="Picture 19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86125" y="2324100"/>
                        <a:ext cx="1036638" cy="31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4"/>
          <p:cNvGraphicFramePr>
            <a:graphicFrameLocks noChangeAspect="1"/>
          </p:cNvGraphicFramePr>
          <p:nvPr/>
        </p:nvGraphicFramePr>
        <p:xfrm>
          <a:off x="3349625" y="2752725"/>
          <a:ext cx="936625" cy="319088"/>
        </p:xfrm>
        <a:graphic>
          <a:graphicData uri="http://schemas.openxmlformats.org/presentationml/2006/ole">
            <mc:AlternateContent xmlns:mc="http://schemas.openxmlformats.org/markup-compatibility/2006">
              <mc:Choice xmlns:v="urn:schemas-microsoft-com:vml" Requires="v">
                <p:oleObj spid="_x0000_s1360" name="Equation" r:id="rId9" imgW="596641" imgH="203112" progId="Equation.DSMT4">
                  <p:embed/>
                </p:oleObj>
              </mc:Choice>
              <mc:Fallback>
                <p:oleObj name="Equation" r:id="rId9" imgW="596641" imgH="203112" progId="Equation.DSMT4">
                  <p:embed/>
                  <p:pic>
                    <p:nvPicPr>
                      <p:cNvPr id="0" name="Picture 19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49625" y="2752725"/>
                        <a:ext cx="936625" cy="31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5"/>
          <p:cNvGraphicFramePr>
            <a:graphicFrameLocks noChangeAspect="1"/>
          </p:cNvGraphicFramePr>
          <p:nvPr/>
        </p:nvGraphicFramePr>
        <p:xfrm>
          <a:off x="3357563" y="3143250"/>
          <a:ext cx="936625" cy="319088"/>
        </p:xfrm>
        <a:graphic>
          <a:graphicData uri="http://schemas.openxmlformats.org/presentationml/2006/ole">
            <mc:AlternateContent xmlns:mc="http://schemas.openxmlformats.org/markup-compatibility/2006">
              <mc:Choice xmlns:v="urn:schemas-microsoft-com:vml" Requires="v">
                <p:oleObj spid="_x0000_s1361" name="Equation" r:id="rId11" imgW="596641" imgH="203112" progId="Equation.DSMT4">
                  <p:embed/>
                </p:oleObj>
              </mc:Choice>
              <mc:Fallback>
                <p:oleObj name="Equation" r:id="rId11" imgW="596641" imgH="203112" progId="Equation.DSMT4">
                  <p:embed/>
                  <p:pic>
                    <p:nvPicPr>
                      <p:cNvPr id="0" name="Picture 19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57563" y="3143250"/>
                        <a:ext cx="936625" cy="31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6"/>
          <p:cNvGraphicFramePr>
            <a:graphicFrameLocks noChangeAspect="1"/>
          </p:cNvGraphicFramePr>
          <p:nvPr/>
        </p:nvGraphicFramePr>
        <p:xfrm>
          <a:off x="3365500" y="3533775"/>
          <a:ext cx="936625" cy="319088"/>
        </p:xfrm>
        <a:graphic>
          <a:graphicData uri="http://schemas.openxmlformats.org/presentationml/2006/ole">
            <mc:AlternateContent xmlns:mc="http://schemas.openxmlformats.org/markup-compatibility/2006">
              <mc:Choice xmlns:v="urn:schemas-microsoft-com:vml" Requires="v">
                <p:oleObj spid="_x0000_s1362" name="Equation" r:id="rId13" imgW="596641" imgH="203112" progId="Equation.DSMT4">
                  <p:embed/>
                </p:oleObj>
              </mc:Choice>
              <mc:Fallback>
                <p:oleObj name="Equation" r:id="rId13" imgW="596641" imgH="203112" progId="Equation.DSMT4">
                  <p:embed/>
                  <p:pic>
                    <p:nvPicPr>
                      <p:cNvPr id="0" name="Picture 19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65500" y="3533775"/>
                        <a:ext cx="936625" cy="31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7"/>
          <p:cNvGraphicFramePr>
            <a:graphicFrameLocks noChangeAspect="1"/>
          </p:cNvGraphicFramePr>
          <p:nvPr/>
        </p:nvGraphicFramePr>
        <p:xfrm>
          <a:off x="3357563" y="3924300"/>
          <a:ext cx="936625" cy="319088"/>
        </p:xfrm>
        <a:graphic>
          <a:graphicData uri="http://schemas.openxmlformats.org/presentationml/2006/ole">
            <mc:AlternateContent xmlns:mc="http://schemas.openxmlformats.org/markup-compatibility/2006">
              <mc:Choice xmlns:v="urn:schemas-microsoft-com:vml" Requires="v">
                <p:oleObj spid="_x0000_s1363" name="Equation" r:id="rId15" imgW="596641" imgH="203112" progId="Equation.DSMT4">
                  <p:embed/>
                </p:oleObj>
              </mc:Choice>
              <mc:Fallback>
                <p:oleObj name="Equation" r:id="rId15" imgW="596641" imgH="203112" progId="Equation.DSMT4">
                  <p:embed/>
                  <p:pic>
                    <p:nvPicPr>
                      <p:cNvPr id="0" name="Picture 19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57563" y="3924300"/>
                        <a:ext cx="936625" cy="31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8"/>
          <p:cNvGraphicFramePr>
            <a:graphicFrameLocks noChangeAspect="1"/>
          </p:cNvGraphicFramePr>
          <p:nvPr/>
        </p:nvGraphicFramePr>
        <p:xfrm>
          <a:off x="3357563" y="4314825"/>
          <a:ext cx="936625" cy="319088"/>
        </p:xfrm>
        <a:graphic>
          <a:graphicData uri="http://schemas.openxmlformats.org/presentationml/2006/ole">
            <mc:AlternateContent xmlns:mc="http://schemas.openxmlformats.org/markup-compatibility/2006">
              <mc:Choice xmlns:v="urn:schemas-microsoft-com:vml" Requires="v">
                <p:oleObj spid="_x0000_s1364" name="Equation" r:id="rId17" imgW="596641" imgH="203112" progId="Equation.DSMT4">
                  <p:embed/>
                </p:oleObj>
              </mc:Choice>
              <mc:Fallback>
                <p:oleObj name="Equation" r:id="rId17" imgW="596641" imgH="203112" progId="Equation.DSMT4">
                  <p:embed/>
                  <p:pic>
                    <p:nvPicPr>
                      <p:cNvPr id="0" name="Picture 19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57563" y="4314825"/>
                        <a:ext cx="936625" cy="31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9"/>
          <p:cNvGraphicFramePr>
            <a:graphicFrameLocks noChangeAspect="1"/>
          </p:cNvGraphicFramePr>
          <p:nvPr/>
        </p:nvGraphicFramePr>
        <p:xfrm>
          <a:off x="3357563" y="4705350"/>
          <a:ext cx="936625" cy="319088"/>
        </p:xfrm>
        <a:graphic>
          <a:graphicData uri="http://schemas.openxmlformats.org/presentationml/2006/ole">
            <mc:AlternateContent xmlns:mc="http://schemas.openxmlformats.org/markup-compatibility/2006">
              <mc:Choice xmlns:v="urn:schemas-microsoft-com:vml" Requires="v">
                <p:oleObj spid="_x0000_s1365" name="Equation" r:id="rId19" imgW="596641" imgH="203112" progId="Equation.DSMT4">
                  <p:embed/>
                </p:oleObj>
              </mc:Choice>
              <mc:Fallback>
                <p:oleObj name="Equation" r:id="rId19" imgW="596641" imgH="203112" progId="Equation.DSMT4">
                  <p:embed/>
                  <p:pic>
                    <p:nvPicPr>
                      <p:cNvPr id="0" name="Picture 20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357563" y="4705350"/>
                        <a:ext cx="936625" cy="31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0"/>
          <p:cNvGraphicFramePr>
            <a:graphicFrameLocks noChangeAspect="1"/>
          </p:cNvGraphicFramePr>
          <p:nvPr/>
        </p:nvGraphicFramePr>
        <p:xfrm>
          <a:off x="5427663" y="1935163"/>
          <a:ext cx="936625" cy="319087"/>
        </p:xfrm>
        <a:graphic>
          <a:graphicData uri="http://schemas.openxmlformats.org/presentationml/2006/ole">
            <mc:AlternateContent xmlns:mc="http://schemas.openxmlformats.org/markup-compatibility/2006">
              <mc:Choice xmlns:v="urn:schemas-microsoft-com:vml" Requires="v">
                <p:oleObj spid="_x0000_s1366" name="Equation" r:id="rId21" imgW="596641" imgH="203112" progId="Equation.DSMT4">
                  <p:embed/>
                </p:oleObj>
              </mc:Choice>
              <mc:Fallback>
                <p:oleObj name="Equation" r:id="rId21" imgW="596641" imgH="203112" progId="Equation.DSMT4">
                  <p:embed/>
                  <p:pic>
                    <p:nvPicPr>
                      <p:cNvPr id="0" name="Picture 20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427663" y="1935163"/>
                        <a:ext cx="936625" cy="319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1"/>
          <p:cNvGraphicFramePr>
            <a:graphicFrameLocks noChangeAspect="1"/>
          </p:cNvGraphicFramePr>
          <p:nvPr/>
        </p:nvGraphicFramePr>
        <p:xfrm>
          <a:off x="5319713" y="2325688"/>
          <a:ext cx="1036637" cy="319087"/>
        </p:xfrm>
        <a:graphic>
          <a:graphicData uri="http://schemas.openxmlformats.org/presentationml/2006/ole">
            <mc:AlternateContent xmlns:mc="http://schemas.openxmlformats.org/markup-compatibility/2006">
              <mc:Choice xmlns:v="urn:schemas-microsoft-com:vml" Requires="v">
                <p:oleObj spid="_x0000_s1367" name="Equation" r:id="rId23" imgW="660113" imgH="203112" progId="Equation.DSMT4">
                  <p:embed/>
                </p:oleObj>
              </mc:Choice>
              <mc:Fallback>
                <p:oleObj name="Equation" r:id="rId23" imgW="660113" imgH="203112" progId="Equation.DSMT4">
                  <p:embed/>
                  <p:pic>
                    <p:nvPicPr>
                      <p:cNvPr id="0" name="Picture 20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319713" y="2325688"/>
                        <a:ext cx="1036637" cy="319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2"/>
          <p:cNvGraphicFramePr>
            <a:graphicFrameLocks noChangeAspect="1"/>
          </p:cNvGraphicFramePr>
          <p:nvPr/>
        </p:nvGraphicFramePr>
        <p:xfrm>
          <a:off x="5319713" y="2716213"/>
          <a:ext cx="1036637" cy="319087"/>
        </p:xfrm>
        <a:graphic>
          <a:graphicData uri="http://schemas.openxmlformats.org/presentationml/2006/ole">
            <mc:AlternateContent xmlns:mc="http://schemas.openxmlformats.org/markup-compatibility/2006">
              <mc:Choice xmlns:v="urn:schemas-microsoft-com:vml" Requires="v">
                <p:oleObj spid="_x0000_s1368" name="Equation" r:id="rId25" imgW="660113" imgH="203112" progId="Equation.DSMT4">
                  <p:embed/>
                </p:oleObj>
              </mc:Choice>
              <mc:Fallback>
                <p:oleObj name="Equation" r:id="rId25" imgW="660113" imgH="203112" progId="Equation.DSMT4">
                  <p:embed/>
                  <p:pic>
                    <p:nvPicPr>
                      <p:cNvPr id="0" name="Picture 20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319713" y="2716213"/>
                        <a:ext cx="1036637" cy="319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3"/>
          <p:cNvGraphicFramePr>
            <a:graphicFrameLocks noChangeAspect="1"/>
          </p:cNvGraphicFramePr>
          <p:nvPr/>
        </p:nvGraphicFramePr>
        <p:xfrm>
          <a:off x="5319713" y="3106738"/>
          <a:ext cx="1036637" cy="319087"/>
        </p:xfrm>
        <a:graphic>
          <a:graphicData uri="http://schemas.openxmlformats.org/presentationml/2006/ole">
            <mc:AlternateContent xmlns:mc="http://schemas.openxmlformats.org/markup-compatibility/2006">
              <mc:Choice xmlns:v="urn:schemas-microsoft-com:vml" Requires="v">
                <p:oleObj spid="_x0000_s1369" name="Equation" r:id="rId27" imgW="660113" imgH="203112" progId="Equation.DSMT4">
                  <p:embed/>
                </p:oleObj>
              </mc:Choice>
              <mc:Fallback>
                <p:oleObj name="Equation" r:id="rId27" imgW="660113" imgH="203112" progId="Equation.DSMT4">
                  <p:embed/>
                  <p:pic>
                    <p:nvPicPr>
                      <p:cNvPr id="0" name="Picture 20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319713" y="3106738"/>
                        <a:ext cx="1036637" cy="319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4"/>
          <p:cNvGraphicFramePr>
            <a:graphicFrameLocks noChangeAspect="1"/>
          </p:cNvGraphicFramePr>
          <p:nvPr/>
        </p:nvGraphicFramePr>
        <p:xfrm>
          <a:off x="5322888" y="3541713"/>
          <a:ext cx="1036637" cy="319087"/>
        </p:xfrm>
        <a:graphic>
          <a:graphicData uri="http://schemas.openxmlformats.org/presentationml/2006/ole">
            <mc:AlternateContent xmlns:mc="http://schemas.openxmlformats.org/markup-compatibility/2006">
              <mc:Choice xmlns:v="urn:schemas-microsoft-com:vml" Requires="v">
                <p:oleObj spid="_x0000_s1370" name="Equation" r:id="rId29" imgW="660113" imgH="203112" progId="Equation.DSMT4">
                  <p:embed/>
                </p:oleObj>
              </mc:Choice>
              <mc:Fallback>
                <p:oleObj name="Equation" r:id="rId29" imgW="660113" imgH="203112" progId="Equation.DSMT4">
                  <p:embed/>
                  <p:pic>
                    <p:nvPicPr>
                      <p:cNvPr id="0" name="Picture 20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322888" y="3541713"/>
                        <a:ext cx="1036637" cy="319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5"/>
          <p:cNvGraphicFramePr>
            <a:graphicFrameLocks noChangeAspect="1"/>
          </p:cNvGraphicFramePr>
          <p:nvPr/>
        </p:nvGraphicFramePr>
        <p:xfrm>
          <a:off x="5322888" y="3937000"/>
          <a:ext cx="1036637" cy="319088"/>
        </p:xfrm>
        <a:graphic>
          <a:graphicData uri="http://schemas.openxmlformats.org/presentationml/2006/ole">
            <mc:AlternateContent xmlns:mc="http://schemas.openxmlformats.org/markup-compatibility/2006">
              <mc:Choice xmlns:v="urn:schemas-microsoft-com:vml" Requires="v">
                <p:oleObj spid="_x0000_s1371" name="Equation" r:id="rId31" imgW="660113" imgH="203112" progId="Equation.DSMT4">
                  <p:embed/>
                </p:oleObj>
              </mc:Choice>
              <mc:Fallback>
                <p:oleObj name="Equation" r:id="rId31" imgW="660113" imgH="203112" progId="Equation.DSMT4">
                  <p:embed/>
                  <p:pic>
                    <p:nvPicPr>
                      <p:cNvPr id="0" name="Picture 20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322888" y="3937000"/>
                        <a:ext cx="1036637" cy="31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6"/>
          <p:cNvGraphicFramePr>
            <a:graphicFrameLocks noChangeAspect="1"/>
          </p:cNvGraphicFramePr>
          <p:nvPr/>
        </p:nvGraphicFramePr>
        <p:xfrm>
          <a:off x="5322888" y="4365625"/>
          <a:ext cx="1036637" cy="319088"/>
        </p:xfrm>
        <a:graphic>
          <a:graphicData uri="http://schemas.openxmlformats.org/presentationml/2006/ole">
            <mc:AlternateContent xmlns:mc="http://schemas.openxmlformats.org/markup-compatibility/2006">
              <mc:Choice xmlns:v="urn:schemas-microsoft-com:vml" Requires="v">
                <p:oleObj spid="_x0000_s1372" name="Equation" r:id="rId33" imgW="660113" imgH="203112" progId="Equation.DSMT4">
                  <p:embed/>
                </p:oleObj>
              </mc:Choice>
              <mc:Fallback>
                <p:oleObj name="Equation" r:id="rId33" imgW="660113" imgH="203112" progId="Equation.DSMT4">
                  <p:embed/>
                  <p:pic>
                    <p:nvPicPr>
                      <p:cNvPr id="0" name="Picture 207"/>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322888" y="4365625"/>
                        <a:ext cx="1036637" cy="31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7"/>
          <p:cNvGraphicFramePr>
            <a:graphicFrameLocks noChangeAspect="1"/>
          </p:cNvGraphicFramePr>
          <p:nvPr/>
        </p:nvGraphicFramePr>
        <p:xfrm>
          <a:off x="4351338" y="1935163"/>
          <a:ext cx="577850" cy="279400"/>
        </p:xfrm>
        <a:graphic>
          <a:graphicData uri="http://schemas.openxmlformats.org/presentationml/2006/ole">
            <mc:AlternateContent xmlns:mc="http://schemas.openxmlformats.org/markup-compatibility/2006">
              <mc:Choice xmlns:v="urn:schemas-microsoft-com:vml" Requires="v">
                <p:oleObj spid="_x0000_s1373" name="Equation" r:id="rId35" imgW="368140" imgH="177723" progId="Equation.DSMT4">
                  <p:embed/>
                </p:oleObj>
              </mc:Choice>
              <mc:Fallback>
                <p:oleObj name="Equation" r:id="rId35" imgW="368140" imgH="177723" progId="Equation.DSMT4">
                  <p:embed/>
                  <p:pic>
                    <p:nvPicPr>
                      <p:cNvPr id="0" name="Picture 208"/>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351338" y="1935163"/>
                        <a:ext cx="57785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18"/>
          <p:cNvGraphicFramePr>
            <a:graphicFrameLocks noChangeAspect="1"/>
          </p:cNvGraphicFramePr>
          <p:nvPr/>
        </p:nvGraphicFramePr>
        <p:xfrm>
          <a:off x="4357688" y="2357438"/>
          <a:ext cx="596900" cy="279400"/>
        </p:xfrm>
        <a:graphic>
          <a:graphicData uri="http://schemas.openxmlformats.org/presentationml/2006/ole">
            <mc:AlternateContent xmlns:mc="http://schemas.openxmlformats.org/markup-compatibility/2006">
              <mc:Choice xmlns:v="urn:schemas-microsoft-com:vml" Requires="v">
                <p:oleObj spid="_x0000_s1374" name="Equation" r:id="rId37" imgW="380670" imgH="177646" progId="Equation.DSMT4">
                  <p:embed/>
                </p:oleObj>
              </mc:Choice>
              <mc:Fallback>
                <p:oleObj name="Equation" r:id="rId37" imgW="380670" imgH="177646" progId="Equation.DSMT4">
                  <p:embed/>
                  <p:pic>
                    <p:nvPicPr>
                      <p:cNvPr id="0" name="Picture 209"/>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357688" y="2357438"/>
                        <a:ext cx="5969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19"/>
          <p:cNvGraphicFramePr>
            <a:graphicFrameLocks noChangeAspect="1"/>
          </p:cNvGraphicFramePr>
          <p:nvPr/>
        </p:nvGraphicFramePr>
        <p:xfrm>
          <a:off x="4357688" y="2779713"/>
          <a:ext cx="596900" cy="279400"/>
        </p:xfrm>
        <a:graphic>
          <a:graphicData uri="http://schemas.openxmlformats.org/presentationml/2006/ole">
            <mc:AlternateContent xmlns:mc="http://schemas.openxmlformats.org/markup-compatibility/2006">
              <mc:Choice xmlns:v="urn:schemas-microsoft-com:vml" Requires="v">
                <p:oleObj spid="_x0000_s1375" name="Equation" r:id="rId39" imgW="380670" imgH="177646" progId="Equation.DSMT4">
                  <p:embed/>
                </p:oleObj>
              </mc:Choice>
              <mc:Fallback>
                <p:oleObj name="Equation" r:id="rId39" imgW="380670" imgH="177646" progId="Equation.DSMT4">
                  <p:embed/>
                  <p:pic>
                    <p:nvPicPr>
                      <p:cNvPr id="0" name="Picture 210"/>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357688" y="2779713"/>
                        <a:ext cx="5969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0"/>
          <p:cNvGraphicFramePr>
            <a:graphicFrameLocks noChangeAspect="1"/>
          </p:cNvGraphicFramePr>
          <p:nvPr/>
        </p:nvGraphicFramePr>
        <p:xfrm>
          <a:off x="4357688" y="3143250"/>
          <a:ext cx="596900" cy="279400"/>
        </p:xfrm>
        <a:graphic>
          <a:graphicData uri="http://schemas.openxmlformats.org/presentationml/2006/ole">
            <mc:AlternateContent xmlns:mc="http://schemas.openxmlformats.org/markup-compatibility/2006">
              <mc:Choice xmlns:v="urn:schemas-microsoft-com:vml" Requires="v">
                <p:oleObj spid="_x0000_s1376" name="Equation" r:id="rId41" imgW="380670" imgH="177646" progId="Equation.DSMT4">
                  <p:embed/>
                </p:oleObj>
              </mc:Choice>
              <mc:Fallback>
                <p:oleObj name="Equation" r:id="rId41" imgW="380670" imgH="177646" progId="Equation.DSMT4">
                  <p:embed/>
                  <p:pic>
                    <p:nvPicPr>
                      <p:cNvPr id="0" name="Picture 211"/>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4357688" y="3143250"/>
                        <a:ext cx="5969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21"/>
          <p:cNvGraphicFramePr>
            <a:graphicFrameLocks noChangeAspect="1"/>
          </p:cNvGraphicFramePr>
          <p:nvPr/>
        </p:nvGraphicFramePr>
        <p:xfrm>
          <a:off x="4357688" y="3538538"/>
          <a:ext cx="596900" cy="279400"/>
        </p:xfrm>
        <a:graphic>
          <a:graphicData uri="http://schemas.openxmlformats.org/presentationml/2006/ole">
            <mc:AlternateContent xmlns:mc="http://schemas.openxmlformats.org/markup-compatibility/2006">
              <mc:Choice xmlns:v="urn:schemas-microsoft-com:vml" Requires="v">
                <p:oleObj spid="_x0000_s1377" name="Equation" r:id="rId43" imgW="380670" imgH="177646" progId="Equation.DSMT4">
                  <p:embed/>
                </p:oleObj>
              </mc:Choice>
              <mc:Fallback>
                <p:oleObj name="Equation" r:id="rId43" imgW="380670" imgH="177646" progId="Equation.DSMT4">
                  <p:embed/>
                  <p:pic>
                    <p:nvPicPr>
                      <p:cNvPr id="0" name="Picture 212"/>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4357688" y="3538538"/>
                        <a:ext cx="5969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22"/>
          <p:cNvGraphicFramePr>
            <a:graphicFrameLocks noChangeAspect="1"/>
          </p:cNvGraphicFramePr>
          <p:nvPr/>
        </p:nvGraphicFramePr>
        <p:xfrm>
          <a:off x="4357688" y="3929063"/>
          <a:ext cx="596900" cy="279400"/>
        </p:xfrm>
        <a:graphic>
          <a:graphicData uri="http://schemas.openxmlformats.org/presentationml/2006/ole">
            <mc:AlternateContent xmlns:mc="http://schemas.openxmlformats.org/markup-compatibility/2006">
              <mc:Choice xmlns:v="urn:schemas-microsoft-com:vml" Requires="v">
                <p:oleObj spid="_x0000_s1378" name="Equation" r:id="rId45" imgW="380670" imgH="177646" progId="Equation.DSMT4">
                  <p:embed/>
                </p:oleObj>
              </mc:Choice>
              <mc:Fallback>
                <p:oleObj name="Equation" r:id="rId45" imgW="380670" imgH="177646" progId="Equation.DSMT4">
                  <p:embed/>
                  <p:pic>
                    <p:nvPicPr>
                      <p:cNvPr id="0" name="Picture 213"/>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4357688" y="3929063"/>
                        <a:ext cx="5969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23"/>
          <p:cNvGraphicFramePr>
            <a:graphicFrameLocks noChangeAspect="1"/>
          </p:cNvGraphicFramePr>
          <p:nvPr/>
        </p:nvGraphicFramePr>
        <p:xfrm>
          <a:off x="4348163" y="4310063"/>
          <a:ext cx="596900" cy="279400"/>
        </p:xfrm>
        <a:graphic>
          <a:graphicData uri="http://schemas.openxmlformats.org/presentationml/2006/ole">
            <mc:AlternateContent xmlns:mc="http://schemas.openxmlformats.org/markup-compatibility/2006">
              <mc:Choice xmlns:v="urn:schemas-microsoft-com:vml" Requires="v">
                <p:oleObj spid="_x0000_s1379" name="Equation" r:id="rId47" imgW="380670" imgH="177646" progId="Equation.DSMT4">
                  <p:embed/>
                </p:oleObj>
              </mc:Choice>
              <mc:Fallback>
                <p:oleObj name="Equation" r:id="rId47" imgW="380670" imgH="177646" progId="Equation.DSMT4">
                  <p:embed/>
                  <p:pic>
                    <p:nvPicPr>
                      <p:cNvPr id="0" name="Picture 214"/>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4348163" y="4310063"/>
                        <a:ext cx="5969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24"/>
          <p:cNvGraphicFramePr>
            <a:graphicFrameLocks noChangeAspect="1"/>
          </p:cNvGraphicFramePr>
          <p:nvPr/>
        </p:nvGraphicFramePr>
        <p:xfrm>
          <a:off x="4340225" y="4703763"/>
          <a:ext cx="596900" cy="279400"/>
        </p:xfrm>
        <a:graphic>
          <a:graphicData uri="http://schemas.openxmlformats.org/presentationml/2006/ole">
            <mc:AlternateContent xmlns:mc="http://schemas.openxmlformats.org/markup-compatibility/2006">
              <mc:Choice xmlns:v="urn:schemas-microsoft-com:vml" Requires="v">
                <p:oleObj spid="_x0000_s1380" name="Equation" r:id="rId49" imgW="380670" imgH="177646" progId="Equation.DSMT4">
                  <p:embed/>
                </p:oleObj>
              </mc:Choice>
              <mc:Fallback>
                <p:oleObj name="Equation" r:id="rId49" imgW="380670" imgH="177646" progId="Equation.DSMT4">
                  <p:embed/>
                  <p:pic>
                    <p:nvPicPr>
                      <p:cNvPr id="0" name="Picture 215"/>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4340225" y="4703763"/>
                        <a:ext cx="5969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25"/>
          <p:cNvGraphicFramePr>
            <a:graphicFrameLocks noChangeAspect="1"/>
          </p:cNvGraphicFramePr>
          <p:nvPr/>
        </p:nvGraphicFramePr>
        <p:xfrm>
          <a:off x="6415088" y="1938338"/>
          <a:ext cx="596900" cy="279400"/>
        </p:xfrm>
        <a:graphic>
          <a:graphicData uri="http://schemas.openxmlformats.org/presentationml/2006/ole">
            <mc:AlternateContent xmlns:mc="http://schemas.openxmlformats.org/markup-compatibility/2006">
              <mc:Choice xmlns:v="urn:schemas-microsoft-com:vml" Requires="v">
                <p:oleObj spid="_x0000_s1381" name="Equation" r:id="rId51" imgW="380670" imgH="177646" progId="Equation.DSMT4">
                  <p:embed/>
                </p:oleObj>
              </mc:Choice>
              <mc:Fallback>
                <p:oleObj name="Equation" r:id="rId51" imgW="380670" imgH="177646" progId="Equation.DSMT4">
                  <p:embed/>
                  <p:pic>
                    <p:nvPicPr>
                      <p:cNvPr id="0" name="Picture 216"/>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6415088" y="1938338"/>
                        <a:ext cx="5969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26"/>
          <p:cNvGraphicFramePr>
            <a:graphicFrameLocks noChangeAspect="1"/>
          </p:cNvGraphicFramePr>
          <p:nvPr/>
        </p:nvGraphicFramePr>
        <p:xfrm>
          <a:off x="6419850" y="2333625"/>
          <a:ext cx="596900" cy="279400"/>
        </p:xfrm>
        <a:graphic>
          <a:graphicData uri="http://schemas.openxmlformats.org/presentationml/2006/ole">
            <mc:AlternateContent xmlns:mc="http://schemas.openxmlformats.org/markup-compatibility/2006">
              <mc:Choice xmlns:v="urn:schemas-microsoft-com:vml" Requires="v">
                <p:oleObj spid="_x0000_s1382" name="Equation" r:id="rId53" imgW="380670" imgH="177646" progId="Equation.DSMT4">
                  <p:embed/>
                </p:oleObj>
              </mc:Choice>
              <mc:Fallback>
                <p:oleObj name="Equation" r:id="rId53" imgW="380670" imgH="177646" progId="Equation.DSMT4">
                  <p:embed/>
                  <p:pic>
                    <p:nvPicPr>
                      <p:cNvPr id="0" name="Picture 217"/>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6419850" y="2333625"/>
                        <a:ext cx="5969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27"/>
          <p:cNvGraphicFramePr>
            <a:graphicFrameLocks noChangeAspect="1"/>
          </p:cNvGraphicFramePr>
          <p:nvPr/>
        </p:nvGraphicFramePr>
        <p:xfrm>
          <a:off x="6403975" y="2714625"/>
          <a:ext cx="717550" cy="279400"/>
        </p:xfrm>
        <a:graphic>
          <a:graphicData uri="http://schemas.openxmlformats.org/presentationml/2006/ole">
            <mc:AlternateContent xmlns:mc="http://schemas.openxmlformats.org/markup-compatibility/2006">
              <mc:Choice xmlns:v="urn:schemas-microsoft-com:vml" Requires="v">
                <p:oleObj spid="_x0000_s1383" name="Equation" r:id="rId55" imgW="457002" imgH="177723" progId="Equation.DSMT4">
                  <p:embed/>
                </p:oleObj>
              </mc:Choice>
              <mc:Fallback>
                <p:oleObj name="Equation" r:id="rId55" imgW="457002" imgH="177723" progId="Equation.DSMT4">
                  <p:embed/>
                  <p:pic>
                    <p:nvPicPr>
                      <p:cNvPr id="0" name="Picture 218"/>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6403975" y="2714625"/>
                        <a:ext cx="71755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28"/>
          <p:cNvGraphicFramePr>
            <a:graphicFrameLocks noChangeAspect="1"/>
          </p:cNvGraphicFramePr>
          <p:nvPr/>
        </p:nvGraphicFramePr>
        <p:xfrm>
          <a:off x="6400800" y="3122613"/>
          <a:ext cx="717550" cy="279400"/>
        </p:xfrm>
        <a:graphic>
          <a:graphicData uri="http://schemas.openxmlformats.org/presentationml/2006/ole">
            <mc:AlternateContent xmlns:mc="http://schemas.openxmlformats.org/markup-compatibility/2006">
              <mc:Choice xmlns:v="urn:schemas-microsoft-com:vml" Requires="v">
                <p:oleObj spid="_x0000_s1384" name="Equation" r:id="rId57" imgW="457002" imgH="177723" progId="Equation.DSMT4">
                  <p:embed/>
                </p:oleObj>
              </mc:Choice>
              <mc:Fallback>
                <p:oleObj name="Equation" r:id="rId57" imgW="457002" imgH="177723" progId="Equation.DSMT4">
                  <p:embed/>
                  <p:pic>
                    <p:nvPicPr>
                      <p:cNvPr id="0" name="Picture 219"/>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6400800" y="3122613"/>
                        <a:ext cx="71755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29"/>
          <p:cNvGraphicFramePr>
            <a:graphicFrameLocks noChangeAspect="1"/>
          </p:cNvGraphicFramePr>
          <p:nvPr/>
        </p:nvGraphicFramePr>
        <p:xfrm>
          <a:off x="6438900" y="3530600"/>
          <a:ext cx="717550" cy="279400"/>
        </p:xfrm>
        <a:graphic>
          <a:graphicData uri="http://schemas.openxmlformats.org/presentationml/2006/ole">
            <mc:AlternateContent xmlns:mc="http://schemas.openxmlformats.org/markup-compatibility/2006">
              <mc:Choice xmlns:v="urn:schemas-microsoft-com:vml" Requires="v">
                <p:oleObj spid="_x0000_s1385" name="Equation" r:id="rId59" imgW="457002" imgH="177723" progId="Equation.DSMT4">
                  <p:embed/>
                </p:oleObj>
              </mc:Choice>
              <mc:Fallback>
                <p:oleObj name="Equation" r:id="rId59" imgW="457002" imgH="177723" progId="Equation.DSMT4">
                  <p:embed/>
                  <p:pic>
                    <p:nvPicPr>
                      <p:cNvPr id="0" name="Picture 220"/>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6438900" y="3530600"/>
                        <a:ext cx="71755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 name="Object 30"/>
          <p:cNvGraphicFramePr>
            <a:graphicFrameLocks noChangeAspect="1"/>
          </p:cNvGraphicFramePr>
          <p:nvPr/>
        </p:nvGraphicFramePr>
        <p:xfrm>
          <a:off x="6437313" y="3938588"/>
          <a:ext cx="717550" cy="279400"/>
        </p:xfrm>
        <a:graphic>
          <a:graphicData uri="http://schemas.openxmlformats.org/presentationml/2006/ole">
            <mc:AlternateContent xmlns:mc="http://schemas.openxmlformats.org/markup-compatibility/2006">
              <mc:Choice xmlns:v="urn:schemas-microsoft-com:vml" Requires="v">
                <p:oleObj spid="_x0000_s1386" name="Equation" r:id="rId61" imgW="457002" imgH="177723" progId="Equation.DSMT4">
                  <p:embed/>
                </p:oleObj>
              </mc:Choice>
              <mc:Fallback>
                <p:oleObj name="Equation" r:id="rId61" imgW="457002" imgH="177723" progId="Equation.DSMT4">
                  <p:embed/>
                  <p:pic>
                    <p:nvPicPr>
                      <p:cNvPr id="0" name="Picture 221"/>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6437313" y="3938588"/>
                        <a:ext cx="71755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 name="Object 31"/>
          <p:cNvGraphicFramePr>
            <a:graphicFrameLocks noChangeAspect="1"/>
          </p:cNvGraphicFramePr>
          <p:nvPr/>
        </p:nvGraphicFramePr>
        <p:xfrm>
          <a:off x="6443663" y="4346575"/>
          <a:ext cx="836612" cy="279400"/>
        </p:xfrm>
        <a:graphic>
          <a:graphicData uri="http://schemas.openxmlformats.org/presentationml/2006/ole">
            <mc:AlternateContent xmlns:mc="http://schemas.openxmlformats.org/markup-compatibility/2006">
              <mc:Choice xmlns:v="urn:schemas-microsoft-com:vml" Requires="v">
                <p:oleObj spid="_x0000_s1387" name="Equation" r:id="rId63" imgW="532937" imgH="177646" progId="Equation.DSMT4">
                  <p:embed/>
                </p:oleObj>
              </mc:Choice>
              <mc:Fallback>
                <p:oleObj name="Equation" r:id="rId63" imgW="532937" imgH="177646" progId="Equation.DSMT4">
                  <p:embed/>
                  <p:pic>
                    <p:nvPicPr>
                      <p:cNvPr id="0" name="Picture 222"/>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6443663" y="4346575"/>
                        <a:ext cx="836612"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309563" y="5110163"/>
            <a:ext cx="8289925" cy="368300"/>
          </a:xfrm>
          <a:prstGeom prst="rect">
            <a:avLst/>
          </a:prstGeom>
          <a:noFill/>
        </p:spPr>
        <p:txBody>
          <a:bodyPr wrap="none">
            <a:spAutoFit/>
          </a:bodyPr>
          <a:lstStyle/>
          <a:p>
            <a:pPr>
              <a:defRPr/>
            </a:pPr>
            <a:r>
              <a:rPr lang="en-CA" dirty="0">
                <a:solidFill>
                  <a:srgbClr val="FF0000"/>
                </a:solidFill>
                <a:latin typeface="+mj-lt"/>
              </a:rPr>
              <a:t>The value on the 15</a:t>
            </a:r>
            <a:r>
              <a:rPr lang="en-CA" baseline="30000" dirty="0">
                <a:solidFill>
                  <a:srgbClr val="FF0000"/>
                </a:solidFill>
                <a:latin typeface="+mj-lt"/>
              </a:rPr>
              <a:t>th</a:t>
            </a:r>
            <a:r>
              <a:rPr lang="en-CA" dirty="0">
                <a:solidFill>
                  <a:srgbClr val="FF0000"/>
                </a:solidFill>
                <a:latin typeface="+mj-lt"/>
              </a:rPr>
              <a:t> day can also be found by multiplying “2” over 14 times</a:t>
            </a:r>
          </a:p>
        </p:txBody>
      </p:sp>
      <p:graphicFrame>
        <p:nvGraphicFramePr>
          <p:cNvPr id="36" name="Object 32"/>
          <p:cNvGraphicFramePr>
            <a:graphicFrameLocks noChangeAspect="1"/>
          </p:cNvGraphicFramePr>
          <p:nvPr/>
        </p:nvGraphicFramePr>
        <p:xfrm>
          <a:off x="377825" y="5594350"/>
          <a:ext cx="1036638" cy="319088"/>
        </p:xfrm>
        <a:graphic>
          <a:graphicData uri="http://schemas.openxmlformats.org/presentationml/2006/ole">
            <mc:AlternateContent xmlns:mc="http://schemas.openxmlformats.org/markup-compatibility/2006">
              <mc:Choice xmlns:v="urn:schemas-microsoft-com:vml" Requires="v">
                <p:oleObj spid="_x0000_s1388" name="Equation" r:id="rId65" imgW="660113" imgH="203112" progId="Equation.DSMT4">
                  <p:embed/>
                </p:oleObj>
              </mc:Choice>
              <mc:Fallback>
                <p:oleObj name="Equation" r:id="rId65" imgW="660113" imgH="203112" progId="Equation.DSMT4">
                  <p:embed/>
                  <p:pic>
                    <p:nvPicPr>
                      <p:cNvPr id="0" name="Picture 223"/>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77825" y="5594350"/>
                        <a:ext cx="1036638" cy="31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 name="Object 33"/>
          <p:cNvGraphicFramePr>
            <a:graphicFrameLocks noChangeAspect="1"/>
          </p:cNvGraphicFramePr>
          <p:nvPr/>
        </p:nvGraphicFramePr>
        <p:xfrm>
          <a:off x="1476375" y="5594350"/>
          <a:ext cx="619125" cy="279400"/>
        </p:xfrm>
        <a:graphic>
          <a:graphicData uri="http://schemas.openxmlformats.org/presentationml/2006/ole">
            <mc:AlternateContent xmlns:mc="http://schemas.openxmlformats.org/markup-compatibility/2006">
              <mc:Choice xmlns:v="urn:schemas-microsoft-com:vml" Requires="v">
                <p:oleObj spid="_x0000_s1389" name="Equation" r:id="rId66" imgW="393359" imgH="177646" progId="Equation.DSMT4">
                  <p:embed/>
                </p:oleObj>
              </mc:Choice>
              <mc:Fallback>
                <p:oleObj name="Equation" r:id="rId66" imgW="393359" imgH="177646" progId="Equation.DSMT4">
                  <p:embed/>
                  <p:pic>
                    <p:nvPicPr>
                      <p:cNvPr id="0" name="Picture 224"/>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1476375" y="5594350"/>
                        <a:ext cx="619125"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 name="Object 34"/>
          <p:cNvGraphicFramePr>
            <a:graphicFrameLocks noChangeAspect="1"/>
          </p:cNvGraphicFramePr>
          <p:nvPr/>
        </p:nvGraphicFramePr>
        <p:xfrm>
          <a:off x="2085975" y="5603875"/>
          <a:ext cx="358775" cy="260350"/>
        </p:xfrm>
        <a:graphic>
          <a:graphicData uri="http://schemas.openxmlformats.org/presentationml/2006/ole">
            <mc:AlternateContent xmlns:mc="http://schemas.openxmlformats.org/markup-compatibility/2006">
              <mc:Choice xmlns:v="urn:schemas-microsoft-com:vml" Requires="v">
                <p:oleObj spid="_x0000_s1390" name="Equation" r:id="rId68" imgW="228501" imgH="165028" progId="Equation.DSMT4">
                  <p:embed/>
                </p:oleObj>
              </mc:Choice>
              <mc:Fallback>
                <p:oleObj name="Equation" r:id="rId68" imgW="228501" imgH="165028" progId="Equation.DSMT4">
                  <p:embed/>
                  <p:pic>
                    <p:nvPicPr>
                      <p:cNvPr id="0" name="Picture 225"/>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2085975" y="5603875"/>
                        <a:ext cx="35877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 name="Object 35"/>
          <p:cNvGraphicFramePr>
            <a:graphicFrameLocks noChangeAspect="1"/>
          </p:cNvGraphicFramePr>
          <p:nvPr/>
        </p:nvGraphicFramePr>
        <p:xfrm>
          <a:off x="2427288" y="5613400"/>
          <a:ext cx="358775" cy="260350"/>
        </p:xfrm>
        <a:graphic>
          <a:graphicData uri="http://schemas.openxmlformats.org/presentationml/2006/ole">
            <mc:AlternateContent xmlns:mc="http://schemas.openxmlformats.org/markup-compatibility/2006">
              <mc:Choice xmlns:v="urn:schemas-microsoft-com:vml" Requires="v">
                <p:oleObj spid="_x0000_s1391" name="Equation" r:id="rId70" imgW="228501" imgH="165028" progId="Equation.DSMT4">
                  <p:embed/>
                </p:oleObj>
              </mc:Choice>
              <mc:Fallback>
                <p:oleObj name="Equation" r:id="rId70" imgW="228501" imgH="165028" progId="Equation.DSMT4">
                  <p:embed/>
                  <p:pic>
                    <p:nvPicPr>
                      <p:cNvPr id="0" name="Picture 226"/>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2427288" y="5613400"/>
                        <a:ext cx="35877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 name="Object 36"/>
          <p:cNvGraphicFramePr>
            <a:graphicFrameLocks noChangeAspect="1"/>
          </p:cNvGraphicFramePr>
          <p:nvPr/>
        </p:nvGraphicFramePr>
        <p:xfrm>
          <a:off x="2768600" y="5621338"/>
          <a:ext cx="358775" cy="260350"/>
        </p:xfrm>
        <a:graphic>
          <a:graphicData uri="http://schemas.openxmlformats.org/presentationml/2006/ole">
            <mc:AlternateContent xmlns:mc="http://schemas.openxmlformats.org/markup-compatibility/2006">
              <mc:Choice xmlns:v="urn:schemas-microsoft-com:vml" Requires="v">
                <p:oleObj spid="_x0000_s1392" name="Equation" r:id="rId71" imgW="228501" imgH="165028" progId="Equation.DSMT4">
                  <p:embed/>
                </p:oleObj>
              </mc:Choice>
              <mc:Fallback>
                <p:oleObj name="Equation" r:id="rId71" imgW="228501" imgH="165028" progId="Equation.DSMT4">
                  <p:embed/>
                  <p:pic>
                    <p:nvPicPr>
                      <p:cNvPr id="0" name="Picture 227"/>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2768600" y="5621338"/>
                        <a:ext cx="35877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 name="Object 37"/>
          <p:cNvGraphicFramePr>
            <a:graphicFrameLocks noChangeAspect="1"/>
          </p:cNvGraphicFramePr>
          <p:nvPr/>
        </p:nvGraphicFramePr>
        <p:xfrm>
          <a:off x="3109913" y="5618163"/>
          <a:ext cx="358775" cy="260350"/>
        </p:xfrm>
        <a:graphic>
          <a:graphicData uri="http://schemas.openxmlformats.org/presentationml/2006/ole">
            <mc:AlternateContent xmlns:mc="http://schemas.openxmlformats.org/markup-compatibility/2006">
              <mc:Choice xmlns:v="urn:schemas-microsoft-com:vml" Requires="v">
                <p:oleObj spid="_x0000_s1393" name="Equation" r:id="rId72" imgW="228501" imgH="165028" progId="Equation.DSMT4">
                  <p:embed/>
                </p:oleObj>
              </mc:Choice>
              <mc:Fallback>
                <p:oleObj name="Equation" r:id="rId72" imgW="228501" imgH="165028" progId="Equation.DSMT4">
                  <p:embed/>
                  <p:pic>
                    <p:nvPicPr>
                      <p:cNvPr id="0" name="Picture 228"/>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3109913" y="5618163"/>
                        <a:ext cx="35877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 name="Object 38"/>
          <p:cNvGraphicFramePr>
            <a:graphicFrameLocks noChangeAspect="1"/>
          </p:cNvGraphicFramePr>
          <p:nvPr/>
        </p:nvGraphicFramePr>
        <p:xfrm>
          <a:off x="3449638" y="5613400"/>
          <a:ext cx="358775" cy="260350"/>
        </p:xfrm>
        <a:graphic>
          <a:graphicData uri="http://schemas.openxmlformats.org/presentationml/2006/ole">
            <mc:AlternateContent xmlns:mc="http://schemas.openxmlformats.org/markup-compatibility/2006">
              <mc:Choice xmlns:v="urn:schemas-microsoft-com:vml" Requires="v">
                <p:oleObj spid="_x0000_s1394" name="Equation" r:id="rId73" imgW="228501" imgH="165028" progId="Equation.DSMT4">
                  <p:embed/>
                </p:oleObj>
              </mc:Choice>
              <mc:Fallback>
                <p:oleObj name="Equation" r:id="rId73" imgW="228501" imgH="165028" progId="Equation.DSMT4">
                  <p:embed/>
                  <p:pic>
                    <p:nvPicPr>
                      <p:cNvPr id="0" name="Picture 229"/>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3449638" y="5613400"/>
                        <a:ext cx="35877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 name="Object 39"/>
          <p:cNvGraphicFramePr>
            <a:graphicFrameLocks noChangeAspect="1"/>
          </p:cNvGraphicFramePr>
          <p:nvPr/>
        </p:nvGraphicFramePr>
        <p:xfrm>
          <a:off x="3790950" y="5622925"/>
          <a:ext cx="358775" cy="260350"/>
        </p:xfrm>
        <a:graphic>
          <a:graphicData uri="http://schemas.openxmlformats.org/presentationml/2006/ole">
            <mc:AlternateContent xmlns:mc="http://schemas.openxmlformats.org/markup-compatibility/2006">
              <mc:Choice xmlns:v="urn:schemas-microsoft-com:vml" Requires="v">
                <p:oleObj spid="_x0000_s1395" name="Equation" r:id="rId74" imgW="228501" imgH="165028" progId="Equation.DSMT4">
                  <p:embed/>
                </p:oleObj>
              </mc:Choice>
              <mc:Fallback>
                <p:oleObj name="Equation" r:id="rId74" imgW="228501" imgH="165028" progId="Equation.DSMT4">
                  <p:embed/>
                  <p:pic>
                    <p:nvPicPr>
                      <p:cNvPr id="0" name="Picture 230"/>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3790950" y="5622925"/>
                        <a:ext cx="35877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 name="Object 40"/>
          <p:cNvGraphicFramePr>
            <a:graphicFrameLocks noChangeAspect="1"/>
          </p:cNvGraphicFramePr>
          <p:nvPr/>
        </p:nvGraphicFramePr>
        <p:xfrm>
          <a:off x="4132263" y="5618163"/>
          <a:ext cx="358775" cy="260350"/>
        </p:xfrm>
        <a:graphic>
          <a:graphicData uri="http://schemas.openxmlformats.org/presentationml/2006/ole">
            <mc:AlternateContent xmlns:mc="http://schemas.openxmlformats.org/markup-compatibility/2006">
              <mc:Choice xmlns:v="urn:schemas-microsoft-com:vml" Requires="v">
                <p:oleObj spid="_x0000_s1396" name="Equation" r:id="rId75" imgW="228501" imgH="165028" progId="Equation.DSMT4">
                  <p:embed/>
                </p:oleObj>
              </mc:Choice>
              <mc:Fallback>
                <p:oleObj name="Equation" r:id="rId75" imgW="228501" imgH="165028" progId="Equation.DSMT4">
                  <p:embed/>
                  <p:pic>
                    <p:nvPicPr>
                      <p:cNvPr id="0" name="Picture 231"/>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4132263" y="5618163"/>
                        <a:ext cx="35877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 name="Object 41"/>
          <p:cNvGraphicFramePr>
            <a:graphicFrameLocks noChangeAspect="1"/>
          </p:cNvGraphicFramePr>
          <p:nvPr/>
        </p:nvGraphicFramePr>
        <p:xfrm>
          <a:off x="4473575" y="5613400"/>
          <a:ext cx="358775" cy="260350"/>
        </p:xfrm>
        <a:graphic>
          <a:graphicData uri="http://schemas.openxmlformats.org/presentationml/2006/ole">
            <mc:AlternateContent xmlns:mc="http://schemas.openxmlformats.org/markup-compatibility/2006">
              <mc:Choice xmlns:v="urn:schemas-microsoft-com:vml" Requires="v">
                <p:oleObj spid="_x0000_s1397" name="Equation" r:id="rId76" imgW="228501" imgH="165028" progId="Equation.DSMT4">
                  <p:embed/>
                </p:oleObj>
              </mc:Choice>
              <mc:Fallback>
                <p:oleObj name="Equation" r:id="rId76" imgW="228501" imgH="165028" progId="Equation.DSMT4">
                  <p:embed/>
                  <p:pic>
                    <p:nvPicPr>
                      <p:cNvPr id="0" name="Picture 232"/>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4473575" y="5613400"/>
                        <a:ext cx="35877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 name="Object 42"/>
          <p:cNvGraphicFramePr>
            <a:graphicFrameLocks noChangeAspect="1"/>
          </p:cNvGraphicFramePr>
          <p:nvPr/>
        </p:nvGraphicFramePr>
        <p:xfrm>
          <a:off x="4813300" y="5622925"/>
          <a:ext cx="358775" cy="260350"/>
        </p:xfrm>
        <a:graphic>
          <a:graphicData uri="http://schemas.openxmlformats.org/presentationml/2006/ole">
            <mc:AlternateContent xmlns:mc="http://schemas.openxmlformats.org/markup-compatibility/2006">
              <mc:Choice xmlns:v="urn:schemas-microsoft-com:vml" Requires="v">
                <p:oleObj spid="_x0000_s1398" name="Equation" r:id="rId77" imgW="228501" imgH="165028" progId="Equation.DSMT4">
                  <p:embed/>
                </p:oleObj>
              </mc:Choice>
              <mc:Fallback>
                <p:oleObj name="Equation" r:id="rId77" imgW="228501" imgH="165028" progId="Equation.DSMT4">
                  <p:embed/>
                  <p:pic>
                    <p:nvPicPr>
                      <p:cNvPr id="0" name="Picture 233"/>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4813300" y="5622925"/>
                        <a:ext cx="35877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 name="Object 43"/>
          <p:cNvGraphicFramePr>
            <a:graphicFrameLocks noChangeAspect="1"/>
          </p:cNvGraphicFramePr>
          <p:nvPr/>
        </p:nvGraphicFramePr>
        <p:xfrm>
          <a:off x="5154613" y="5618163"/>
          <a:ext cx="358775" cy="260350"/>
        </p:xfrm>
        <a:graphic>
          <a:graphicData uri="http://schemas.openxmlformats.org/presentationml/2006/ole">
            <mc:AlternateContent xmlns:mc="http://schemas.openxmlformats.org/markup-compatibility/2006">
              <mc:Choice xmlns:v="urn:schemas-microsoft-com:vml" Requires="v">
                <p:oleObj spid="_x0000_s1399" name="Equation" r:id="rId78" imgW="228501" imgH="165028" progId="Equation.DSMT4">
                  <p:embed/>
                </p:oleObj>
              </mc:Choice>
              <mc:Fallback>
                <p:oleObj name="Equation" r:id="rId78" imgW="228501" imgH="165028" progId="Equation.DSMT4">
                  <p:embed/>
                  <p:pic>
                    <p:nvPicPr>
                      <p:cNvPr id="0" name="Picture 234"/>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5154613" y="5618163"/>
                        <a:ext cx="35877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 name="Object 44"/>
          <p:cNvGraphicFramePr>
            <a:graphicFrameLocks noChangeAspect="1"/>
          </p:cNvGraphicFramePr>
          <p:nvPr/>
        </p:nvGraphicFramePr>
        <p:xfrm>
          <a:off x="5495925" y="5613400"/>
          <a:ext cx="358775" cy="260350"/>
        </p:xfrm>
        <a:graphic>
          <a:graphicData uri="http://schemas.openxmlformats.org/presentationml/2006/ole">
            <mc:AlternateContent xmlns:mc="http://schemas.openxmlformats.org/markup-compatibility/2006">
              <mc:Choice xmlns:v="urn:schemas-microsoft-com:vml" Requires="v">
                <p:oleObj spid="_x0000_s1400" name="Equation" r:id="rId79" imgW="228501" imgH="165028" progId="Equation.DSMT4">
                  <p:embed/>
                </p:oleObj>
              </mc:Choice>
              <mc:Fallback>
                <p:oleObj name="Equation" r:id="rId79" imgW="228501" imgH="165028" progId="Equation.DSMT4">
                  <p:embed/>
                  <p:pic>
                    <p:nvPicPr>
                      <p:cNvPr id="0" name="Picture 235"/>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5495925" y="5613400"/>
                        <a:ext cx="35877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 name="Object 45"/>
          <p:cNvGraphicFramePr>
            <a:graphicFrameLocks noChangeAspect="1"/>
          </p:cNvGraphicFramePr>
          <p:nvPr/>
        </p:nvGraphicFramePr>
        <p:xfrm>
          <a:off x="5837238" y="5610225"/>
          <a:ext cx="358775" cy="260350"/>
        </p:xfrm>
        <a:graphic>
          <a:graphicData uri="http://schemas.openxmlformats.org/presentationml/2006/ole">
            <mc:AlternateContent xmlns:mc="http://schemas.openxmlformats.org/markup-compatibility/2006">
              <mc:Choice xmlns:v="urn:schemas-microsoft-com:vml" Requires="v">
                <p:oleObj spid="_x0000_s1401" name="Equation" r:id="rId80" imgW="228501" imgH="165028" progId="Equation.DSMT4">
                  <p:embed/>
                </p:oleObj>
              </mc:Choice>
              <mc:Fallback>
                <p:oleObj name="Equation" r:id="rId80" imgW="228501" imgH="165028" progId="Equation.DSMT4">
                  <p:embed/>
                  <p:pic>
                    <p:nvPicPr>
                      <p:cNvPr id="0" name="Picture 236"/>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5837238" y="5610225"/>
                        <a:ext cx="35877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 name="Object 46"/>
          <p:cNvGraphicFramePr>
            <a:graphicFrameLocks noChangeAspect="1"/>
          </p:cNvGraphicFramePr>
          <p:nvPr/>
        </p:nvGraphicFramePr>
        <p:xfrm>
          <a:off x="6176963" y="5618163"/>
          <a:ext cx="358775" cy="260350"/>
        </p:xfrm>
        <a:graphic>
          <a:graphicData uri="http://schemas.openxmlformats.org/presentationml/2006/ole">
            <mc:AlternateContent xmlns:mc="http://schemas.openxmlformats.org/markup-compatibility/2006">
              <mc:Choice xmlns:v="urn:schemas-microsoft-com:vml" Requires="v">
                <p:oleObj spid="_x0000_s1402" name="Equation" r:id="rId81" imgW="228501" imgH="165028" progId="Equation.DSMT4">
                  <p:embed/>
                </p:oleObj>
              </mc:Choice>
              <mc:Fallback>
                <p:oleObj name="Equation" r:id="rId81" imgW="228501" imgH="165028" progId="Equation.DSMT4">
                  <p:embed/>
                  <p:pic>
                    <p:nvPicPr>
                      <p:cNvPr id="0" name="Picture 237"/>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6176963" y="5618163"/>
                        <a:ext cx="35877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 name="Object 47"/>
          <p:cNvGraphicFramePr>
            <a:graphicFrameLocks noChangeAspect="1"/>
          </p:cNvGraphicFramePr>
          <p:nvPr/>
        </p:nvGraphicFramePr>
        <p:xfrm>
          <a:off x="6543675" y="5613400"/>
          <a:ext cx="200025" cy="260350"/>
        </p:xfrm>
        <a:graphic>
          <a:graphicData uri="http://schemas.openxmlformats.org/presentationml/2006/ole">
            <mc:AlternateContent xmlns:mc="http://schemas.openxmlformats.org/markup-compatibility/2006">
              <mc:Choice xmlns:v="urn:schemas-microsoft-com:vml" Requires="v">
                <p:oleObj spid="_x0000_s1403" name="Equation" r:id="rId82" imgW="126780" imgH="164814" progId="Equation.DSMT4">
                  <p:embed/>
                </p:oleObj>
              </mc:Choice>
              <mc:Fallback>
                <p:oleObj name="Equation" r:id="rId82" imgW="126780" imgH="164814" progId="Equation.DSMT4">
                  <p:embed/>
                  <p:pic>
                    <p:nvPicPr>
                      <p:cNvPr id="0" name="Picture 238"/>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6543675" y="5613400"/>
                        <a:ext cx="20002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 name="Object 48"/>
          <p:cNvGraphicFramePr>
            <a:graphicFrameLocks noChangeAspect="1"/>
          </p:cNvGraphicFramePr>
          <p:nvPr/>
        </p:nvGraphicFramePr>
        <p:xfrm>
          <a:off x="1346200" y="5953125"/>
          <a:ext cx="1370013" cy="368300"/>
        </p:xfrm>
        <a:graphic>
          <a:graphicData uri="http://schemas.openxmlformats.org/presentationml/2006/ole">
            <mc:AlternateContent xmlns:mc="http://schemas.openxmlformats.org/markup-compatibility/2006">
              <mc:Choice xmlns:v="urn:schemas-microsoft-com:vml" Requires="v">
                <p:oleObj spid="_x0000_s1404" name="Equation" r:id="rId84" imgW="660113" imgH="177723" progId="Equation.DSMT4">
                  <p:embed/>
                </p:oleObj>
              </mc:Choice>
              <mc:Fallback>
                <p:oleObj name="Equation" r:id="rId84" imgW="660113" imgH="177723" progId="Equation.DSMT4">
                  <p:embed/>
                  <p:pic>
                    <p:nvPicPr>
                      <p:cNvPr id="0" name="Picture 239"/>
                      <p:cNvPicPr>
                        <a:picLocks noChangeAspect="1" noChangeArrowheads="1"/>
                      </p:cNvPicPr>
                      <p:nvPr/>
                    </p:nvPicPr>
                    <p:blipFill>
                      <a:blip r:embed="rId85">
                        <a:extLst>
                          <a:ext uri="{28A0092B-C50C-407E-A947-70E740481C1C}">
                            <a14:useLocalDpi xmlns:a14="http://schemas.microsoft.com/office/drawing/2010/main" val="0"/>
                          </a:ext>
                        </a:extLst>
                      </a:blip>
                      <a:srcRect/>
                      <a:stretch>
                        <a:fillRect/>
                      </a:stretch>
                    </p:blipFill>
                    <p:spPr bwMode="auto">
                      <a:xfrm>
                        <a:off x="1346200" y="5953125"/>
                        <a:ext cx="1370013"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 name="Text Box 5"/>
          <p:cNvSpPr txBox="1">
            <a:spLocks noChangeArrowheads="1"/>
          </p:cNvSpPr>
          <p:nvPr/>
        </p:nvSpPr>
        <p:spPr bwMode="auto">
          <a:xfrm>
            <a:off x="5084763" y="6613525"/>
            <a:ext cx="4059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dirty="0"/>
              <a:t>© Copyright all rights reserved to Homework depot: </a:t>
            </a:r>
            <a:r>
              <a:rPr lang="en-US" sz="1000" dirty="0">
                <a:hlinkClick r:id="rId86"/>
              </a:rPr>
              <a:t>www.BCMath.ca</a:t>
            </a:r>
            <a:r>
              <a:rPr lang="en-US" sz="1000"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20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000"/>
                                        <p:tgtEl>
                                          <p:spTgt spid="12"/>
                                        </p:tgtEl>
                                      </p:cBhvr>
                                    </p:animEffect>
                                  </p:childTnLst>
                                </p:cTn>
                              </p:par>
                              <p:par>
                                <p:cTn id="34" presetID="10"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2000"/>
                                        <p:tgtEl>
                                          <p:spTgt spid="13"/>
                                        </p:tgtEl>
                                      </p:cBhvr>
                                    </p:animEffect>
                                  </p:childTnLst>
                                </p:cTn>
                              </p:par>
                              <p:par>
                                <p:cTn id="37" presetID="10"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2000"/>
                                        <p:tgtEl>
                                          <p:spTgt spid="14"/>
                                        </p:tgtEl>
                                      </p:cBhvr>
                                    </p:animEffect>
                                  </p:childTnLst>
                                </p:cTn>
                              </p:par>
                              <p:par>
                                <p:cTn id="40" presetID="10"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2000"/>
                                        <p:tgtEl>
                                          <p:spTgt spid="15"/>
                                        </p:tgtEl>
                                      </p:cBhvr>
                                    </p:animEffect>
                                  </p:childTnLst>
                                </p:cTn>
                              </p:par>
                              <p:par>
                                <p:cTn id="43" presetID="10"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2000"/>
                                        <p:tgtEl>
                                          <p:spTgt spid="16"/>
                                        </p:tgtEl>
                                      </p:cBhvr>
                                    </p:animEffect>
                                  </p:childTnLst>
                                </p:cTn>
                              </p:par>
                              <p:par>
                                <p:cTn id="46" presetID="10" presetClass="entr" presetSubtype="0"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2000"/>
                                        <p:tgtEl>
                                          <p:spTgt spid="17"/>
                                        </p:tgtEl>
                                      </p:cBhvr>
                                    </p:animEffect>
                                  </p:childTnLst>
                                </p:cTn>
                              </p:par>
                              <p:par>
                                <p:cTn id="49" presetID="10"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2000"/>
                                        <p:tgtEl>
                                          <p:spTgt spid="18"/>
                                        </p:tgtEl>
                                      </p:cBhvr>
                                    </p:animEffect>
                                  </p:childTnLst>
                                </p:cTn>
                              </p:par>
                              <p:par>
                                <p:cTn id="52" presetID="10" presetClass="entr" presetSubtype="0"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2000"/>
                                        <p:tgtEl>
                                          <p:spTgt spid="19"/>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2000"/>
                                        <p:tgtEl>
                                          <p:spTgt spid="2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2000"/>
                                        <p:tgtEl>
                                          <p:spTgt spid="21"/>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ntr" presetSubtype="0" fill="hold"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2000"/>
                                        <p:tgtEl>
                                          <p:spTgt spid="22"/>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nodeType="click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2000"/>
                                        <p:tgtEl>
                                          <p:spTgt spid="23"/>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nodeType="click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2000"/>
                                        <p:tgtEl>
                                          <p:spTgt spid="24"/>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0" presetClass="entr" presetSubtype="0" fill="hold" nodeType="click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2000"/>
                                        <p:tgtEl>
                                          <p:spTgt spid="25"/>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0" presetClass="entr" presetSubtype="0" fill="hold" nodeType="click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2000"/>
                                        <p:tgtEl>
                                          <p:spTgt spid="26"/>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10" presetClass="entr" presetSubtype="0" fill="hold" nodeType="click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fade">
                                      <p:cBhvr>
                                        <p:cTn id="94" dur="2000"/>
                                        <p:tgtEl>
                                          <p:spTgt spid="27"/>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10" presetClass="entr" presetSubtype="0" fill="hold" nodeType="click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fade">
                                      <p:cBhvr>
                                        <p:cTn id="99" dur="2000"/>
                                        <p:tgtEl>
                                          <p:spTgt spid="28"/>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0" presetClass="entr" presetSubtype="0" fill="hold" nodeType="click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fade">
                                      <p:cBhvr>
                                        <p:cTn id="104" dur="2000"/>
                                        <p:tgtEl>
                                          <p:spTgt spid="29"/>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0" presetClass="entr" presetSubtype="0" fill="hold" nodeType="click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2000"/>
                                        <p:tgtEl>
                                          <p:spTgt spid="30"/>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0" presetClass="entr" presetSubtype="0" fill="hold" nodeType="clickEffect">
                                  <p:stCondLst>
                                    <p:cond delay="0"/>
                                  </p:stCondLst>
                                  <p:childTnLst>
                                    <p:set>
                                      <p:cBhvr>
                                        <p:cTn id="113" dur="1" fill="hold">
                                          <p:stCondLst>
                                            <p:cond delay="0"/>
                                          </p:stCondLst>
                                        </p:cTn>
                                        <p:tgtEl>
                                          <p:spTgt spid="31"/>
                                        </p:tgtEl>
                                        <p:attrNameLst>
                                          <p:attrName>style.visibility</p:attrName>
                                        </p:attrNameLst>
                                      </p:cBhvr>
                                      <p:to>
                                        <p:strVal val="visible"/>
                                      </p:to>
                                    </p:set>
                                    <p:animEffect transition="in" filter="fade">
                                      <p:cBhvr>
                                        <p:cTn id="114" dur="2000"/>
                                        <p:tgtEl>
                                          <p:spTgt spid="31"/>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0" presetClass="entr" presetSubtype="0" fill="hold" nodeType="clickEffect">
                                  <p:stCondLst>
                                    <p:cond delay="0"/>
                                  </p:stCondLst>
                                  <p:childTnLst>
                                    <p:set>
                                      <p:cBhvr>
                                        <p:cTn id="118" dur="1" fill="hold">
                                          <p:stCondLst>
                                            <p:cond delay="0"/>
                                          </p:stCondLst>
                                        </p:cTn>
                                        <p:tgtEl>
                                          <p:spTgt spid="32"/>
                                        </p:tgtEl>
                                        <p:attrNameLst>
                                          <p:attrName>style.visibility</p:attrName>
                                        </p:attrNameLst>
                                      </p:cBhvr>
                                      <p:to>
                                        <p:strVal val="visible"/>
                                      </p:to>
                                    </p:set>
                                    <p:animEffect transition="in" filter="fade">
                                      <p:cBhvr>
                                        <p:cTn id="119" dur="2000"/>
                                        <p:tgtEl>
                                          <p:spTgt spid="32"/>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0" presetClass="entr" presetSubtype="0" fill="hold" nodeType="clickEffect">
                                  <p:stCondLst>
                                    <p:cond delay="0"/>
                                  </p:stCondLst>
                                  <p:childTnLst>
                                    <p:set>
                                      <p:cBhvr>
                                        <p:cTn id="123" dur="1" fill="hold">
                                          <p:stCondLst>
                                            <p:cond delay="0"/>
                                          </p:stCondLst>
                                        </p:cTn>
                                        <p:tgtEl>
                                          <p:spTgt spid="33"/>
                                        </p:tgtEl>
                                        <p:attrNameLst>
                                          <p:attrName>style.visibility</p:attrName>
                                        </p:attrNameLst>
                                      </p:cBhvr>
                                      <p:to>
                                        <p:strVal val="visible"/>
                                      </p:to>
                                    </p:set>
                                    <p:animEffect transition="in" filter="fade">
                                      <p:cBhvr>
                                        <p:cTn id="124" dur="2000"/>
                                        <p:tgtEl>
                                          <p:spTgt spid="33"/>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0" presetClass="entr" presetSubtype="0" fill="hold" nodeType="clickEffect">
                                  <p:stCondLst>
                                    <p:cond delay="0"/>
                                  </p:stCondLst>
                                  <p:childTnLst>
                                    <p:set>
                                      <p:cBhvr>
                                        <p:cTn id="128" dur="1" fill="hold">
                                          <p:stCondLst>
                                            <p:cond delay="0"/>
                                          </p:stCondLst>
                                        </p:cTn>
                                        <p:tgtEl>
                                          <p:spTgt spid="34"/>
                                        </p:tgtEl>
                                        <p:attrNameLst>
                                          <p:attrName>style.visibility</p:attrName>
                                        </p:attrNameLst>
                                      </p:cBhvr>
                                      <p:to>
                                        <p:strVal val="visible"/>
                                      </p:to>
                                    </p:set>
                                    <p:animEffect transition="in" filter="fade">
                                      <p:cBhvr>
                                        <p:cTn id="129" dur="2000"/>
                                        <p:tgtEl>
                                          <p:spTgt spid="34"/>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3" presetClass="entr" presetSubtype="10" fill="hold" grpId="0" nodeType="clickEffect">
                                  <p:stCondLst>
                                    <p:cond delay="0"/>
                                  </p:stCondLst>
                                  <p:childTnLst>
                                    <p:set>
                                      <p:cBhvr>
                                        <p:cTn id="133" dur="1" fill="hold">
                                          <p:stCondLst>
                                            <p:cond delay="0"/>
                                          </p:stCondLst>
                                        </p:cTn>
                                        <p:tgtEl>
                                          <p:spTgt spid="35"/>
                                        </p:tgtEl>
                                        <p:attrNameLst>
                                          <p:attrName>style.visibility</p:attrName>
                                        </p:attrNameLst>
                                      </p:cBhvr>
                                      <p:to>
                                        <p:strVal val="visible"/>
                                      </p:to>
                                    </p:set>
                                    <p:animEffect transition="in" filter="blinds(horizontal)">
                                      <p:cBhvr>
                                        <p:cTn id="134" dur="500"/>
                                        <p:tgtEl>
                                          <p:spTgt spid="35"/>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3" presetClass="entr" presetSubtype="10" fill="hold" nodeType="clickEffect">
                                  <p:stCondLst>
                                    <p:cond delay="0"/>
                                  </p:stCondLst>
                                  <p:childTnLst>
                                    <p:set>
                                      <p:cBhvr>
                                        <p:cTn id="138" dur="1" fill="hold">
                                          <p:stCondLst>
                                            <p:cond delay="0"/>
                                          </p:stCondLst>
                                        </p:cTn>
                                        <p:tgtEl>
                                          <p:spTgt spid="36"/>
                                        </p:tgtEl>
                                        <p:attrNameLst>
                                          <p:attrName>style.visibility</p:attrName>
                                        </p:attrNameLst>
                                      </p:cBhvr>
                                      <p:to>
                                        <p:strVal val="visible"/>
                                      </p:to>
                                    </p:set>
                                    <p:animEffect transition="in" filter="blinds(horizontal)">
                                      <p:cBhvr>
                                        <p:cTn id="139" dur="500"/>
                                        <p:tgtEl>
                                          <p:spTgt spid="36"/>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3" presetClass="entr" presetSubtype="10" fill="hold" nodeType="clickEffect">
                                  <p:stCondLst>
                                    <p:cond delay="0"/>
                                  </p:stCondLst>
                                  <p:childTnLst>
                                    <p:set>
                                      <p:cBhvr>
                                        <p:cTn id="143" dur="1" fill="hold">
                                          <p:stCondLst>
                                            <p:cond delay="0"/>
                                          </p:stCondLst>
                                        </p:cTn>
                                        <p:tgtEl>
                                          <p:spTgt spid="37"/>
                                        </p:tgtEl>
                                        <p:attrNameLst>
                                          <p:attrName>style.visibility</p:attrName>
                                        </p:attrNameLst>
                                      </p:cBhvr>
                                      <p:to>
                                        <p:strVal val="visible"/>
                                      </p:to>
                                    </p:set>
                                    <p:animEffect transition="in" filter="blinds(horizontal)">
                                      <p:cBhvr>
                                        <p:cTn id="144" dur="500"/>
                                        <p:tgtEl>
                                          <p:spTgt spid="37"/>
                                        </p:tgtEl>
                                      </p:cBhvr>
                                    </p:animEffec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3" presetClass="entr" presetSubtype="10" fill="hold" nodeType="clickEffect">
                                  <p:stCondLst>
                                    <p:cond delay="0"/>
                                  </p:stCondLst>
                                  <p:childTnLst>
                                    <p:set>
                                      <p:cBhvr>
                                        <p:cTn id="148" dur="1" fill="hold">
                                          <p:stCondLst>
                                            <p:cond delay="0"/>
                                          </p:stCondLst>
                                        </p:cTn>
                                        <p:tgtEl>
                                          <p:spTgt spid="38"/>
                                        </p:tgtEl>
                                        <p:attrNameLst>
                                          <p:attrName>style.visibility</p:attrName>
                                        </p:attrNameLst>
                                      </p:cBhvr>
                                      <p:to>
                                        <p:strVal val="visible"/>
                                      </p:to>
                                    </p:set>
                                    <p:animEffect transition="in" filter="blinds(horizontal)">
                                      <p:cBhvr>
                                        <p:cTn id="149" dur="500"/>
                                        <p:tgtEl>
                                          <p:spTgt spid="38"/>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3" presetClass="entr" presetSubtype="10" fill="hold" nodeType="clickEffect">
                                  <p:stCondLst>
                                    <p:cond delay="0"/>
                                  </p:stCondLst>
                                  <p:childTnLst>
                                    <p:set>
                                      <p:cBhvr>
                                        <p:cTn id="153" dur="1" fill="hold">
                                          <p:stCondLst>
                                            <p:cond delay="0"/>
                                          </p:stCondLst>
                                        </p:cTn>
                                        <p:tgtEl>
                                          <p:spTgt spid="39"/>
                                        </p:tgtEl>
                                        <p:attrNameLst>
                                          <p:attrName>style.visibility</p:attrName>
                                        </p:attrNameLst>
                                      </p:cBhvr>
                                      <p:to>
                                        <p:strVal val="visible"/>
                                      </p:to>
                                    </p:set>
                                    <p:animEffect transition="in" filter="blinds(horizontal)">
                                      <p:cBhvr>
                                        <p:cTn id="154" dur="500"/>
                                        <p:tgtEl>
                                          <p:spTgt spid="39"/>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3" presetClass="entr" presetSubtype="10" fill="hold" nodeType="clickEffect">
                                  <p:stCondLst>
                                    <p:cond delay="0"/>
                                  </p:stCondLst>
                                  <p:childTnLst>
                                    <p:set>
                                      <p:cBhvr>
                                        <p:cTn id="158" dur="1" fill="hold">
                                          <p:stCondLst>
                                            <p:cond delay="0"/>
                                          </p:stCondLst>
                                        </p:cTn>
                                        <p:tgtEl>
                                          <p:spTgt spid="40"/>
                                        </p:tgtEl>
                                        <p:attrNameLst>
                                          <p:attrName>style.visibility</p:attrName>
                                        </p:attrNameLst>
                                      </p:cBhvr>
                                      <p:to>
                                        <p:strVal val="visible"/>
                                      </p:to>
                                    </p:set>
                                    <p:animEffect transition="in" filter="blinds(horizontal)">
                                      <p:cBhvr>
                                        <p:cTn id="159" dur="500"/>
                                        <p:tgtEl>
                                          <p:spTgt spid="40"/>
                                        </p:tgtEl>
                                      </p:cBhvr>
                                    </p:animEffec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3" presetClass="entr" presetSubtype="10" fill="hold" nodeType="clickEffect">
                                  <p:stCondLst>
                                    <p:cond delay="0"/>
                                  </p:stCondLst>
                                  <p:childTnLst>
                                    <p:set>
                                      <p:cBhvr>
                                        <p:cTn id="163" dur="1" fill="hold">
                                          <p:stCondLst>
                                            <p:cond delay="0"/>
                                          </p:stCondLst>
                                        </p:cTn>
                                        <p:tgtEl>
                                          <p:spTgt spid="41"/>
                                        </p:tgtEl>
                                        <p:attrNameLst>
                                          <p:attrName>style.visibility</p:attrName>
                                        </p:attrNameLst>
                                      </p:cBhvr>
                                      <p:to>
                                        <p:strVal val="visible"/>
                                      </p:to>
                                    </p:set>
                                    <p:animEffect transition="in" filter="blinds(horizontal)">
                                      <p:cBhvr>
                                        <p:cTn id="164" dur="500"/>
                                        <p:tgtEl>
                                          <p:spTgt spid="41"/>
                                        </p:tgtEl>
                                      </p:cBhvr>
                                    </p:animEffec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3" presetClass="entr" presetSubtype="10" fill="hold" nodeType="clickEffect">
                                  <p:stCondLst>
                                    <p:cond delay="0"/>
                                  </p:stCondLst>
                                  <p:childTnLst>
                                    <p:set>
                                      <p:cBhvr>
                                        <p:cTn id="168" dur="1" fill="hold">
                                          <p:stCondLst>
                                            <p:cond delay="0"/>
                                          </p:stCondLst>
                                        </p:cTn>
                                        <p:tgtEl>
                                          <p:spTgt spid="42"/>
                                        </p:tgtEl>
                                        <p:attrNameLst>
                                          <p:attrName>style.visibility</p:attrName>
                                        </p:attrNameLst>
                                      </p:cBhvr>
                                      <p:to>
                                        <p:strVal val="visible"/>
                                      </p:to>
                                    </p:set>
                                    <p:animEffect transition="in" filter="blinds(horizontal)">
                                      <p:cBhvr>
                                        <p:cTn id="169" dur="500"/>
                                        <p:tgtEl>
                                          <p:spTgt spid="42"/>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3" presetClass="entr" presetSubtype="10" fill="hold" nodeType="clickEffect">
                                  <p:stCondLst>
                                    <p:cond delay="0"/>
                                  </p:stCondLst>
                                  <p:childTnLst>
                                    <p:set>
                                      <p:cBhvr>
                                        <p:cTn id="173" dur="1" fill="hold">
                                          <p:stCondLst>
                                            <p:cond delay="0"/>
                                          </p:stCondLst>
                                        </p:cTn>
                                        <p:tgtEl>
                                          <p:spTgt spid="43"/>
                                        </p:tgtEl>
                                        <p:attrNameLst>
                                          <p:attrName>style.visibility</p:attrName>
                                        </p:attrNameLst>
                                      </p:cBhvr>
                                      <p:to>
                                        <p:strVal val="visible"/>
                                      </p:to>
                                    </p:set>
                                    <p:animEffect transition="in" filter="blinds(horizontal)">
                                      <p:cBhvr>
                                        <p:cTn id="174" dur="500"/>
                                        <p:tgtEl>
                                          <p:spTgt spid="43"/>
                                        </p:tgtEl>
                                      </p:cBhvr>
                                    </p:animEffec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3" presetClass="entr" presetSubtype="10" fill="hold" nodeType="clickEffect">
                                  <p:stCondLst>
                                    <p:cond delay="0"/>
                                  </p:stCondLst>
                                  <p:childTnLst>
                                    <p:set>
                                      <p:cBhvr>
                                        <p:cTn id="178" dur="1" fill="hold">
                                          <p:stCondLst>
                                            <p:cond delay="0"/>
                                          </p:stCondLst>
                                        </p:cTn>
                                        <p:tgtEl>
                                          <p:spTgt spid="44"/>
                                        </p:tgtEl>
                                        <p:attrNameLst>
                                          <p:attrName>style.visibility</p:attrName>
                                        </p:attrNameLst>
                                      </p:cBhvr>
                                      <p:to>
                                        <p:strVal val="visible"/>
                                      </p:to>
                                    </p:set>
                                    <p:animEffect transition="in" filter="blinds(horizontal)">
                                      <p:cBhvr>
                                        <p:cTn id="179" dur="500"/>
                                        <p:tgtEl>
                                          <p:spTgt spid="44"/>
                                        </p:tgtEl>
                                      </p:cBhvr>
                                    </p:animEffec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3" presetClass="entr" presetSubtype="10" fill="hold" nodeType="clickEffect">
                                  <p:stCondLst>
                                    <p:cond delay="0"/>
                                  </p:stCondLst>
                                  <p:childTnLst>
                                    <p:set>
                                      <p:cBhvr>
                                        <p:cTn id="183" dur="1" fill="hold">
                                          <p:stCondLst>
                                            <p:cond delay="0"/>
                                          </p:stCondLst>
                                        </p:cTn>
                                        <p:tgtEl>
                                          <p:spTgt spid="45"/>
                                        </p:tgtEl>
                                        <p:attrNameLst>
                                          <p:attrName>style.visibility</p:attrName>
                                        </p:attrNameLst>
                                      </p:cBhvr>
                                      <p:to>
                                        <p:strVal val="visible"/>
                                      </p:to>
                                    </p:set>
                                    <p:animEffect transition="in" filter="blinds(horizontal)">
                                      <p:cBhvr>
                                        <p:cTn id="184" dur="500"/>
                                        <p:tgtEl>
                                          <p:spTgt spid="45"/>
                                        </p:tgtEl>
                                      </p:cBhvr>
                                    </p:animEffect>
                                  </p:childTnLst>
                                </p:cTn>
                              </p:par>
                            </p:childTnLst>
                          </p:cTn>
                        </p:par>
                      </p:childTnLst>
                    </p:cTn>
                  </p:par>
                  <p:par>
                    <p:cTn id="185" fill="hold" nodeType="clickPar">
                      <p:stCondLst>
                        <p:cond delay="indefinite"/>
                      </p:stCondLst>
                      <p:childTnLst>
                        <p:par>
                          <p:cTn id="186" fill="hold" nodeType="withGroup">
                            <p:stCondLst>
                              <p:cond delay="0"/>
                            </p:stCondLst>
                            <p:childTnLst>
                              <p:par>
                                <p:cTn id="187" presetID="3" presetClass="entr" presetSubtype="10" fill="hold" nodeType="clickEffect">
                                  <p:stCondLst>
                                    <p:cond delay="0"/>
                                  </p:stCondLst>
                                  <p:childTnLst>
                                    <p:set>
                                      <p:cBhvr>
                                        <p:cTn id="188" dur="1" fill="hold">
                                          <p:stCondLst>
                                            <p:cond delay="0"/>
                                          </p:stCondLst>
                                        </p:cTn>
                                        <p:tgtEl>
                                          <p:spTgt spid="46"/>
                                        </p:tgtEl>
                                        <p:attrNameLst>
                                          <p:attrName>style.visibility</p:attrName>
                                        </p:attrNameLst>
                                      </p:cBhvr>
                                      <p:to>
                                        <p:strVal val="visible"/>
                                      </p:to>
                                    </p:set>
                                    <p:animEffect transition="in" filter="blinds(horizontal)">
                                      <p:cBhvr>
                                        <p:cTn id="189" dur="500"/>
                                        <p:tgtEl>
                                          <p:spTgt spid="46"/>
                                        </p:tgtEl>
                                      </p:cBhvr>
                                    </p:animEffect>
                                  </p:childTnLst>
                                </p:cTn>
                              </p:par>
                            </p:childTnLst>
                          </p:cTn>
                        </p:par>
                      </p:childTnLst>
                    </p:cTn>
                  </p:par>
                  <p:par>
                    <p:cTn id="190" fill="hold" nodeType="clickPar">
                      <p:stCondLst>
                        <p:cond delay="indefinite"/>
                      </p:stCondLst>
                      <p:childTnLst>
                        <p:par>
                          <p:cTn id="191" fill="hold" nodeType="withGroup">
                            <p:stCondLst>
                              <p:cond delay="0"/>
                            </p:stCondLst>
                            <p:childTnLst>
                              <p:par>
                                <p:cTn id="192" presetID="3" presetClass="entr" presetSubtype="10" fill="hold" nodeType="clickEffect">
                                  <p:stCondLst>
                                    <p:cond delay="0"/>
                                  </p:stCondLst>
                                  <p:childTnLst>
                                    <p:set>
                                      <p:cBhvr>
                                        <p:cTn id="193" dur="1" fill="hold">
                                          <p:stCondLst>
                                            <p:cond delay="0"/>
                                          </p:stCondLst>
                                        </p:cTn>
                                        <p:tgtEl>
                                          <p:spTgt spid="47"/>
                                        </p:tgtEl>
                                        <p:attrNameLst>
                                          <p:attrName>style.visibility</p:attrName>
                                        </p:attrNameLst>
                                      </p:cBhvr>
                                      <p:to>
                                        <p:strVal val="visible"/>
                                      </p:to>
                                    </p:set>
                                    <p:animEffect transition="in" filter="blinds(horizontal)">
                                      <p:cBhvr>
                                        <p:cTn id="194" dur="500"/>
                                        <p:tgtEl>
                                          <p:spTgt spid="47"/>
                                        </p:tgtEl>
                                      </p:cBhvr>
                                    </p:animEffect>
                                  </p:childTnLst>
                                </p:cTn>
                              </p:par>
                            </p:childTnLst>
                          </p:cTn>
                        </p:par>
                      </p:childTnLst>
                    </p:cTn>
                  </p:par>
                  <p:par>
                    <p:cTn id="195" fill="hold" nodeType="clickPar">
                      <p:stCondLst>
                        <p:cond delay="indefinite"/>
                      </p:stCondLst>
                      <p:childTnLst>
                        <p:par>
                          <p:cTn id="196" fill="hold" nodeType="withGroup">
                            <p:stCondLst>
                              <p:cond delay="0"/>
                            </p:stCondLst>
                            <p:childTnLst>
                              <p:par>
                                <p:cTn id="197" presetID="3" presetClass="entr" presetSubtype="10" fill="hold" nodeType="clickEffect">
                                  <p:stCondLst>
                                    <p:cond delay="0"/>
                                  </p:stCondLst>
                                  <p:childTnLst>
                                    <p:set>
                                      <p:cBhvr>
                                        <p:cTn id="198" dur="1" fill="hold">
                                          <p:stCondLst>
                                            <p:cond delay="0"/>
                                          </p:stCondLst>
                                        </p:cTn>
                                        <p:tgtEl>
                                          <p:spTgt spid="48"/>
                                        </p:tgtEl>
                                        <p:attrNameLst>
                                          <p:attrName>style.visibility</p:attrName>
                                        </p:attrNameLst>
                                      </p:cBhvr>
                                      <p:to>
                                        <p:strVal val="visible"/>
                                      </p:to>
                                    </p:set>
                                    <p:animEffect transition="in" filter="blinds(horizontal)">
                                      <p:cBhvr>
                                        <p:cTn id="199" dur="500"/>
                                        <p:tgtEl>
                                          <p:spTgt spid="48"/>
                                        </p:tgtEl>
                                      </p:cBhvr>
                                    </p:animEffect>
                                  </p:childTnLst>
                                </p:cTn>
                              </p:par>
                            </p:childTnLst>
                          </p:cTn>
                        </p:par>
                      </p:childTnLst>
                    </p:cTn>
                  </p:par>
                  <p:par>
                    <p:cTn id="200" fill="hold" nodeType="clickPar">
                      <p:stCondLst>
                        <p:cond delay="indefinite"/>
                      </p:stCondLst>
                      <p:childTnLst>
                        <p:par>
                          <p:cTn id="201" fill="hold" nodeType="withGroup">
                            <p:stCondLst>
                              <p:cond delay="0"/>
                            </p:stCondLst>
                            <p:childTnLst>
                              <p:par>
                                <p:cTn id="202" presetID="3" presetClass="entr" presetSubtype="10" fill="hold" nodeType="click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blinds(horizontal)">
                                      <p:cBhvr>
                                        <p:cTn id="204" dur="500"/>
                                        <p:tgtEl>
                                          <p:spTgt spid="49"/>
                                        </p:tgtEl>
                                      </p:cBhvr>
                                    </p:animEffect>
                                  </p:childTnLst>
                                </p:cTn>
                              </p:par>
                            </p:childTnLst>
                          </p:cTn>
                        </p:par>
                      </p:childTnLst>
                    </p:cTn>
                  </p:par>
                  <p:par>
                    <p:cTn id="205" fill="hold" nodeType="clickPar">
                      <p:stCondLst>
                        <p:cond delay="indefinite"/>
                      </p:stCondLst>
                      <p:childTnLst>
                        <p:par>
                          <p:cTn id="206" fill="hold" nodeType="withGroup">
                            <p:stCondLst>
                              <p:cond delay="0"/>
                            </p:stCondLst>
                            <p:childTnLst>
                              <p:par>
                                <p:cTn id="207" presetID="3" presetClass="entr" presetSubtype="10" fill="hold" nodeType="clickEffect">
                                  <p:stCondLst>
                                    <p:cond delay="0"/>
                                  </p:stCondLst>
                                  <p:childTnLst>
                                    <p:set>
                                      <p:cBhvr>
                                        <p:cTn id="208" dur="1" fill="hold">
                                          <p:stCondLst>
                                            <p:cond delay="0"/>
                                          </p:stCondLst>
                                        </p:cTn>
                                        <p:tgtEl>
                                          <p:spTgt spid="50"/>
                                        </p:tgtEl>
                                        <p:attrNameLst>
                                          <p:attrName>style.visibility</p:attrName>
                                        </p:attrNameLst>
                                      </p:cBhvr>
                                      <p:to>
                                        <p:strVal val="visible"/>
                                      </p:to>
                                    </p:set>
                                    <p:animEffect transition="in" filter="blinds(horizontal)">
                                      <p:cBhvr>
                                        <p:cTn id="209" dur="500"/>
                                        <p:tgtEl>
                                          <p:spTgt spid="50"/>
                                        </p:tgtEl>
                                      </p:cBhvr>
                                    </p:animEffect>
                                  </p:childTnLst>
                                </p:cTn>
                              </p:par>
                            </p:childTnLst>
                          </p:cTn>
                        </p:par>
                      </p:childTnLst>
                    </p:cTn>
                  </p:par>
                  <p:par>
                    <p:cTn id="210" fill="hold" nodeType="clickPar">
                      <p:stCondLst>
                        <p:cond delay="indefinite"/>
                      </p:stCondLst>
                      <p:childTnLst>
                        <p:par>
                          <p:cTn id="211" fill="hold" nodeType="withGroup">
                            <p:stCondLst>
                              <p:cond delay="0"/>
                            </p:stCondLst>
                            <p:childTnLst>
                              <p:par>
                                <p:cTn id="212" presetID="3" presetClass="entr" presetSubtype="10" fill="hold" nodeType="clickEffect">
                                  <p:stCondLst>
                                    <p:cond delay="0"/>
                                  </p:stCondLst>
                                  <p:childTnLst>
                                    <p:set>
                                      <p:cBhvr>
                                        <p:cTn id="213" dur="1" fill="hold">
                                          <p:stCondLst>
                                            <p:cond delay="0"/>
                                          </p:stCondLst>
                                        </p:cTn>
                                        <p:tgtEl>
                                          <p:spTgt spid="51"/>
                                        </p:tgtEl>
                                        <p:attrNameLst>
                                          <p:attrName>style.visibility</p:attrName>
                                        </p:attrNameLst>
                                      </p:cBhvr>
                                      <p:to>
                                        <p:strVal val="visible"/>
                                      </p:to>
                                    </p:set>
                                    <p:animEffect transition="in" filter="blinds(horizontal)">
                                      <p:cBhvr>
                                        <p:cTn id="214" dur="500"/>
                                        <p:tgtEl>
                                          <p:spTgt spid="51"/>
                                        </p:tgtEl>
                                      </p:cBhvr>
                                    </p:animEffect>
                                  </p:childTnLst>
                                </p:cTn>
                              </p:par>
                            </p:childTnLst>
                          </p:cTn>
                        </p:par>
                      </p:childTnLst>
                    </p:cTn>
                  </p:par>
                  <p:par>
                    <p:cTn id="215" fill="hold" nodeType="clickPar">
                      <p:stCondLst>
                        <p:cond delay="indefinite"/>
                      </p:stCondLst>
                      <p:childTnLst>
                        <p:par>
                          <p:cTn id="216" fill="hold" nodeType="withGroup">
                            <p:stCondLst>
                              <p:cond delay="0"/>
                            </p:stCondLst>
                            <p:childTnLst>
                              <p:par>
                                <p:cTn id="217" presetID="10" presetClass="entr" presetSubtype="0" fill="hold" nodeType="clickEffect">
                                  <p:stCondLst>
                                    <p:cond delay="0"/>
                                  </p:stCondLst>
                                  <p:childTnLst>
                                    <p:set>
                                      <p:cBhvr>
                                        <p:cTn id="218" dur="1" fill="hold">
                                          <p:stCondLst>
                                            <p:cond delay="0"/>
                                          </p:stCondLst>
                                        </p:cTn>
                                        <p:tgtEl>
                                          <p:spTgt spid="54"/>
                                        </p:tgtEl>
                                        <p:attrNameLst>
                                          <p:attrName>style.visibility</p:attrName>
                                        </p:attrNameLst>
                                      </p:cBhvr>
                                      <p:to>
                                        <p:strVal val="visible"/>
                                      </p:to>
                                    </p:set>
                                    <p:animEffect transition="in" filter="fade">
                                      <p:cBhvr>
                                        <p:cTn id="219"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20725"/>
          </a:xfrm>
        </p:spPr>
        <p:txBody>
          <a:bodyPr/>
          <a:lstStyle/>
          <a:p>
            <a:pPr>
              <a:defRPr/>
            </a:pPr>
            <a:r>
              <a:rPr lang="en-CA" dirty="0" smtClean="0"/>
              <a:t>What are Exponents?</a:t>
            </a:r>
            <a:endParaRPr lang="en-CA" dirty="0"/>
          </a:p>
        </p:txBody>
      </p:sp>
      <p:sp>
        <p:nvSpPr>
          <p:cNvPr id="3" name="Content Placeholder 2"/>
          <p:cNvSpPr>
            <a:spLocks noGrp="1"/>
          </p:cNvSpPr>
          <p:nvPr>
            <p:ph sz="quarter" idx="1"/>
          </p:nvPr>
        </p:nvSpPr>
        <p:spPr>
          <a:xfrm>
            <a:off x="147638" y="1035050"/>
            <a:ext cx="8512175" cy="1735138"/>
          </a:xfrm>
        </p:spPr>
        <p:txBody>
          <a:bodyPr/>
          <a:lstStyle/>
          <a:p>
            <a:r>
              <a:rPr lang="en-CA" smtClean="0"/>
              <a:t>Exponents are used to represent the multiplication of a constant over many times</a:t>
            </a:r>
          </a:p>
          <a:p>
            <a:r>
              <a:rPr lang="en-CA" smtClean="0"/>
              <a:t>Rather than writing out the same constant over again, we can exponents to simplify the expression</a:t>
            </a:r>
          </a:p>
        </p:txBody>
      </p:sp>
      <p:sp>
        <p:nvSpPr>
          <p:cNvPr id="20" name="Right Brace 19"/>
          <p:cNvSpPr/>
          <p:nvPr/>
        </p:nvSpPr>
        <p:spPr>
          <a:xfrm rot="5400000">
            <a:off x="4822825" y="874713"/>
            <a:ext cx="417513" cy="4719637"/>
          </a:xfrm>
          <a:prstGeom prst="rightBrace">
            <a:avLst>
              <a:gd name="adj1" fmla="val 83805"/>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p>
        </p:txBody>
      </p:sp>
      <p:graphicFrame>
        <p:nvGraphicFramePr>
          <p:cNvPr id="22546" name="Object 4"/>
          <p:cNvGraphicFramePr>
            <a:graphicFrameLocks noChangeAspect="1"/>
          </p:cNvGraphicFramePr>
          <p:nvPr/>
        </p:nvGraphicFramePr>
        <p:xfrm>
          <a:off x="992188" y="2919413"/>
          <a:ext cx="1036637" cy="319087"/>
        </p:xfrm>
        <a:graphic>
          <a:graphicData uri="http://schemas.openxmlformats.org/presentationml/2006/ole">
            <mc:AlternateContent xmlns:mc="http://schemas.openxmlformats.org/markup-compatibility/2006">
              <mc:Choice xmlns:v="urn:schemas-microsoft-com:vml" Requires="v">
                <p:oleObj spid="_x0000_s2180" name="Equation" r:id="rId4" imgW="660113" imgH="203112" progId="Equation.DSMT4">
                  <p:embed/>
                </p:oleObj>
              </mc:Choice>
              <mc:Fallback>
                <p:oleObj name="Equation" r:id="rId4" imgW="660113" imgH="203112" progId="Equation.DSMT4">
                  <p:embed/>
                  <p:pic>
                    <p:nvPicPr>
                      <p:cNvPr id="0" name="Picture 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2188" y="2919413"/>
                        <a:ext cx="1036637" cy="319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47" name="Object 3"/>
          <p:cNvGraphicFramePr>
            <a:graphicFrameLocks noChangeAspect="1"/>
          </p:cNvGraphicFramePr>
          <p:nvPr/>
        </p:nvGraphicFramePr>
        <p:xfrm>
          <a:off x="2090738" y="2919413"/>
          <a:ext cx="619125" cy="279400"/>
        </p:xfrm>
        <a:graphic>
          <a:graphicData uri="http://schemas.openxmlformats.org/presentationml/2006/ole">
            <mc:AlternateContent xmlns:mc="http://schemas.openxmlformats.org/markup-compatibility/2006">
              <mc:Choice xmlns:v="urn:schemas-microsoft-com:vml" Requires="v">
                <p:oleObj spid="_x0000_s2181" name="Equation" r:id="rId6" imgW="393359" imgH="177646" progId="Equation.DSMT4">
                  <p:embed/>
                </p:oleObj>
              </mc:Choice>
              <mc:Fallback>
                <p:oleObj name="Equation" r:id="rId6" imgW="393359" imgH="177646" progId="Equation.DSMT4">
                  <p:embed/>
                  <p:pic>
                    <p:nvPicPr>
                      <p:cNvPr id="0" name="Picture 8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0738" y="2919413"/>
                        <a:ext cx="619125"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48" name="Object 4"/>
          <p:cNvGraphicFramePr>
            <a:graphicFrameLocks noChangeAspect="1"/>
          </p:cNvGraphicFramePr>
          <p:nvPr/>
        </p:nvGraphicFramePr>
        <p:xfrm>
          <a:off x="2673350" y="2928938"/>
          <a:ext cx="360363" cy="260350"/>
        </p:xfrm>
        <a:graphic>
          <a:graphicData uri="http://schemas.openxmlformats.org/presentationml/2006/ole">
            <mc:AlternateContent xmlns:mc="http://schemas.openxmlformats.org/markup-compatibility/2006">
              <mc:Choice xmlns:v="urn:schemas-microsoft-com:vml" Requires="v">
                <p:oleObj spid="_x0000_s2182" name="Equation" r:id="rId8" imgW="228501" imgH="165028" progId="Equation.DSMT4">
                  <p:embed/>
                </p:oleObj>
              </mc:Choice>
              <mc:Fallback>
                <p:oleObj name="Equation" r:id="rId8" imgW="228501" imgH="165028" progId="Equation.DSMT4">
                  <p:embed/>
                  <p:pic>
                    <p:nvPicPr>
                      <p:cNvPr id="0" name="Picture 8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73350" y="2928938"/>
                        <a:ext cx="360363"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49" name="Object 5"/>
          <p:cNvGraphicFramePr>
            <a:graphicFrameLocks noChangeAspect="1"/>
          </p:cNvGraphicFramePr>
          <p:nvPr/>
        </p:nvGraphicFramePr>
        <p:xfrm>
          <a:off x="3041650" y="2938463"/>
          <a:ext cx="358775" cy="260350"/>
        </p:xfrm>
        <a:graphic>
          <a:graphicData uri="http://schemas.openxmlformats.org/presentationml/2006/ole">
            <mc:AlternateContent xmlns:mc="http://schemas.openxmlformats.org/markup-compatibility/2006">
              <mc:Choice xmlns:v="urn:schemas-microsoft-com:vml" Requires="v">
                <p:oleObj spid="_x0000_s2183" name="Equation" r:id="rId10" imgW="228501" imgH="165028" progId="Equation.DSMT4">
                  <p:embed/>
                </p:oleObj>
              </mc:Choice>
              <mc:Fallback>
                <p:oleObj name="Equation" r:id="rId10" imgW="228501" imgH="165028" progId="Equation.DSMT4">
                  <p:embed/>
                  <p:pic>
                    <p:nvPicPr>
                      <p:cNvPr id="0" name="Picture 8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1650" y="2938463"/>
                        <a:ext cx="35877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50" name="Object 6"/>
          <p:cNvGraphicFramePr>
            <a:graphicFrameLocks noChangeAspect="1"/>
          </p:cNvGraphicFramePr>
          <p:nvPr/>
        </p:nvGraphicFramePr>
        <p:xfrm>
          <a:off x="3382963" y="2946400"/>
          <a:ext cx="358775" cy="260350"/>
        </p:xfrm>
        <a:graphic>
          <a:graphicData uri="http://schemas.openxmlformats.org/presentationml/2006/ole">
            <mc:AlternateContent xmlns:mc="http://schemas.openxmlformats.org/markup-compatibility/2006">
              <mc:Choice xmlns:v="urn:schemas-microsoft-com:vml" Requires="v">
                <p:oleObj spid="_x0000_s2184" name="Equation" r:id="rId12" imgW="228501" imgH="165028" progId="Equation.DSMT4">
                  <p:embed/>
                </p:oleObj>
              </mc:Choice>
              <mc:Fallback>
                <p:oleObj name="Equation" r:id="rId12" imgW="228501" imgH="165028" progId="Equation.DSMT4">
                  <p:embed/>
                  <p:pic>
                    <p:nvPicPr>
                      <p:cNvPr id="0" name="Picture 8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82963" y="2946400"/>
                        <a:ext cx="35877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51" name="Object 7"/>
          <p:cNvGraphicFramePr>
            <a:graphicFrameLocks noChangeAspect="1"/>
          </p:cNvGraphicFramePr>
          <p:nvPr/>
        </p:nvGraphicFramePr>
        <p:xfrm>
          <a:off x="3724275" y="2943225"/>
          <a:ext cx="358775" cy="260350"/>
        </p:xfrm>
        <a:graphic>
          <a:graphicData uri="http://schemas.openxmlformats.org/presentationml/2006/ole">
            <mc:AlternateContent xmlns:mc="http://schemas.openxmlformats.org/markup-compatibility/2006">
              <mc:Choice xmlns:v="urn:schemas-microsoft-com:vml" Requires="v">
                <p:oleObj spid="_x0000_s2185" name="Equation" r:id="rId13" imgW="228501" imgH="165028" progId="Equation.DSMT4">
                  <p:embed/>
                </p:oleObj>
              </mc:Choice>
              <mc:Fallback>
                <p:oleObj name="Equation" r:id="rId13" imgW="228501" imgH="165028" progId="Equation.DSMT4">
                  <p:embed/>
                  <p:pic>
                    <p:nvPicPr>
                      <p:cNvPr id="0" name="Picture 8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24275" y="2943225"/>
                        <a:ext cx="35877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52" name="Object 8"/>
          <p:cNvGraphicFramePr>
            <a:graphicFrameLocks noChangeAspect="1"/>
          </p:cNvGraphicFramePr>
          <p:nvPr/>
        </p:nvGraphicFramePr>
        <p:xfrm>
          <a:off x="4064000" y="2938463"/>
          <a:ext cx="358775" cy="260350"/>
        </p:xfrm>
        <a:graphic>
          <a:graphicData uri="http://schemas.openxmlformats.org/presentationml/2006/ole">
            <mc:AlternateContent xmlns:mc="http://schemas.openxmlformats.org/markup-compatibility/2006">
              <mc:Choice xmlns:v="urn:schemas-microsoft-com:vml" Requires="v">
                <p:oleObj spid="_x0000_s2186" name="Equation" r:id="rId14" imgW="228501" imgH="165028" progId="Equation.DSMT4">
                  <p:embed/>
                </p:oleObj>
              </mc:Choice>
              <mc:Fallback>
                <p:oleObj name="Equation" r:id="rId14" imgW="228501" imgH="165028" progId="Equation.DSMT4">
                  <p:embed/>
                  <p:pic>
                    <p:nvPicPr>
                      <p:cNvPr id="0" name="Picture 8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64000" y="2938463"/>
                        <a:ext cx="35877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53" name="Object 9"/>
          <p:cNvGraphicFramePr>
            <a:graphicFrameLocks noChangeAspect="1"/>
          </p:cNvGraphicFramePr>
          <p:nvPr/>
        </p:nvGraphicFramePr>
        <p:xfrm>
          <a:off x="4405313" y="2947988"/>
          <a:ext cx="358775" cy="260350"/>
        </p:xfrm>
        <a:graphic>
          <a:graphicData uri="http://schemas.openxmlformats.org/presentationml/2006/ole">
            <mc:AlternateContent xmlns:mc="http://schemas.openxmlformats.org/markup-compatibility/2006">
              <mc:Choice xmlns:v="urn:schemas-microsoft-com:vml" Requires="v">
                <p:oleObj spid="_x0000_s2187" name="Equation" r:id="rId15" imgW="228501" imgH="165028" progId="Equation.DSMT4">
                  <p:embed/>
                </p:oleObj>
              </mc:Choice>
              <mc:Fallback>
                <p:oleObj name="Equation" r:id="rId15" imgW="228501" imgH="165028" progId="Equation.DSMT4">
                  <p:embed/>
                  <p:pic>
                    <p:nvPicPr>
                      <p:cNvPr id="0" name="Picture 8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05313" y="2947988"/>
                        <a:ext cx="35877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54" name="Object 10"/>
          <p:cNvGraphicFramePr>
            <a:graphicFrameLocks noChangeAspect="1"/>
          </p:cNvGraphicFramePr>
          <p:nvPr/>
        </p:nvGraphicFramePr>
        <p:xfrm>
          <a:off x="4746625" y="2943225"/>
          <a:ext cx="358775" cy="260350"/>
        </p:xfrm>
        <a:graphic>
          <a:graphicData uri="http://schemas.openxmlformats.org/presentationml/2006/ole">
            <mc:AlternateContent xmlns:mc="http://schemas.openxmlformats.org/markup-compatibility/2006">
              <mc:Choice xmlns:v="urn:schemas-microsoft-com:vml" Requires="v">
                <p:oleObj spid="_x0000_s2188" name="Equation" r:id="rId16" imgW="228501" imgH="165028" progId="Equation.DSMT4">
                  <p:embed/>
                </p:oleObj>
              </mc:Choice>
              <mc:Fallback>
                <p:oleObj name="Equation" r:id="rId16" imgW="228501" imgH="165028" progId="Equation.DSMT4">
                  <p:embed/>
                  <p:pic>
                    <p:nvPicPr>
                      <p:cNvPr id="0" name="Picture 8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46625" y="2943225"/>
                        <a:ext cx="35877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55" name="Object 11"/>
          <p:cNvGraphicFramePr>
            <a:graphicFrameLocks noChangeAspect="1"/>
          </p:cNvGraphicFramePr>
          <p:nvPr/>
        </p:nvGraphicFramePr>
        <p:xfrm>
          <a:off x="5087938" y="2938463"/>
          <a:ext cx="358775" cy="260350"/>
        </p:xfrm>
        <a:graphic>
          <a:graphicData uri="http://schemas.openxmlformats.org/presentationml/2006/ole">
            <mc:AlternateContent xmlns:mc="http://schemas.openxmlformats.org/markup-compatibility/2006">
              <mc:Choice xmlns:v="urn:schemas-microsoft-com:vml" Requires="v">
                <p:oleObj spid="_x0000_s2189" name="Equation" r:id="rId17" imgW="228501" imgH="165028" progId="Equation.DSMT4">
                  <p:embed/>
                </p:oleObj>
              </mc:Choice>
              <mc:Fallback>
                <p:oleObj name="Equation" r:id="rId17" imgW="228501" imgH="165028" progId="Equation.DSMT4">
                  <p:embed/>
                  <p:pic>
                    <p:nvPicPr>
                      <p:cNvPr id="0" name="Picture 9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87938" y="2938463"/>
                        <a:ext cx="35877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56" name="Object 12"/>
          <p:cNvGraphicFramePr>
            <a:graphicFrameLocks noChangeAspect="1"/>
          </p:cNvGraphicFramePr>
          <p:nvPr/>
        </p:nvGraphicFramePr>
        <p:xfrm>
          <a:off x="5427663" y="2941638"/>
          <a:ext cx="358775" cy="260350"/>
        </p:xfrm>
        <a:graphic>
          <a:graphicData uri="http://schemas.openxmlformats.org/presentationml/2006/ole">
            <mc:AlternateContent xmlns:mc="http://schemas.openxmlformats.org/markup-compatibility/2006">
              <mc:Choice xmlns:v="urn:schemas-microsoft-com:vml" Requires="v">
                <p:oleObj spid="_x0000_s2190" name="Equation" r:id="rId18" imgW="228501" imgH="165028" progId="Equation.DSMT4">
                  <p:embed/>
                </p:oleObj>
              </mc:Choice>
              <mc:Fallback>
                <p:oleObj name="Equation" r:id="rId18" imgW="228501" imgH="165028" progId="Equation.DSMT4">
                  <p:embed/>
                  <p:pic>
                    <p:nvPicPr>
                      <p:cNvPr id="0" name="Picture 9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27663" y="2941638"/>
                        <a:ext cx="35877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57" name="Object 13"/>
          <p:cNvGraphicFramePr>
            <a:graphicFrameLocks noChangeAspect="1"/>
          </p:cNvGraphicFramePr>
          <p:nvPr/>
        </p:nvGraphicFramePr>
        <p:xfrm>
          <a:off x="5768975" y="2936875"/>
          <a:ext cx="358775" cy="260350"/>
        </p:xfrm>
        <a:graphic>
          <a:graphicData uri="http://schemas.openxmlformats.org/presentationml/2006/ole">
            <mc:AlternateContent xmlns:mc="http://schemas.openxmlformats.org/markup-compatibility/2006">
              <mc:Choice xmlns:v="urn:schemas-microsoft-com:vml" Requires="v">
                <p:oleObj spid="_x0000_s2191" name="Equation" r:id="rId19" imgW="228501" imgH="165028" progId="Equation.DSMT4">
                  <p:embed/>
                </p:oleObj>
              </mc:Choice>
              <mc:Fallback>
                <p:oleObj name="Equation" r:id="rId19" imgW="228501" imgH="165028" progId="Equation.DSMT4">
                  <p:embed/>
                  <p:pic>
                    <p:nvPicPr>
                      <p:cNvPr id="0" name="Picture 9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68975" y="2936875"/>
                        <a:ext cx="35877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58" name="Object 14"/>
          <p:cNvGraphicFramePr>
            <a:graphicFrameLocks noChangeAspect="1"/>
          </p:cNvGraphicFramePr>
          <p:nvPr/>
        </p:nvGraphicFramePr>
        <p:xfrm>
          <a:off x="6110288" y="2932113"/>
          <a:ext cx="358775" cy="260350"/>
        </p:xfrm>
        <a:graphic>
          <a:graphicData uri="http://schemas.openxmlformats.org/presentationml/2006/ole">
            <mc:AlternateContent xmlns:mc="http://schemas.openxmlformats.org/markup-compatibility/2006">
              <mc:Choice xmlns:v="urn:schemas-microsoft-com:vml" Requires="v">
                <p:oleObj spid="_x0000_s2192" name="Equation" r:id="rId20" imgW="228501" imgH="165028" progId="Equation.DSMT4">
                  <p:embed/>
                </p:oleObj>
              </mc:Choice>
              <mc:Fallback>
                <p:oleObj name="Equation" r:id="rId20" imgW="228501" imgH="165028" progId="Equation.DSMT4">
                  <p:embed/>
                  <p:pic>
                    <p:nvPicPr>
                      <p:cNvPr id="0" name="Picture 9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10288" y="2932113"/>
                        <a:ext cx="35877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59" name="Object 15"/>
          <p:cNvGraphicFramePr>
            <a:graphicFrameLocks noChangeAspect="1"/>
          </p:cNvGraphicFramePr>
          <p:nvPr/>
        </p:nvGraphicFramePr>
        <p:xfrm>
          <a:off x="6451600" y="2928938"/>
          <a:ext cx="358775" cy="260350"/>
        </p:xfrm>
        <a:graphic>
          <a:graphicData uri="http://schemas.openxmlformats.org/presentationml/2006/ole">
            <mc:AlternateContent xmlns:mc="http://schemas.openxmlformats.org/markup-compatibility/2006">
              <mc:Choice xmlns:v="urn:schemas-microsoft-com:vml" Requires="v">
                <p:oleObj spid="_x0000_s2193" name="Equation" r:id="rId21" imgW="228501" imgH="165028" progId="Equation.DSMT4">
                  <p:embed/>
                </p:oleObj>
              </mc:Choice>
              <mc:Fallback>
                <p:oleObj name="Equation" r:id="rId21" imgW="228501" imgH="165028" progId="Equation.DSMT4">
                  <p:embed/>
                  <p:pic>
                    <p:nvPicPr>
                      <p:cNvPr id="0" name="Picture 9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51600" y="2928938"/>
                        <a:ext cx="35877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60" name="Object 16"/>
          <p:cNvGraphicFramePr>
            <a:graphicFrameLocks noChangeAspect="1"/>
          </p:cNvGraphicFramePr>
          <p:nvPr/>
        </p:nvGraphicFramePr>
        <p:xfrm>
          <a:off x="6791325" y="2936875"/>
          <a:ext cx="358775" cy="260350"/>
        </p:xfrm>
        <a:graphic>
          <a:graphicData uri="http://schemas.openxmlformats.org/presentationml/2006/ole">
            <mc:AlternateContent xmlns:mc="http://schemas.openxmlformats.org/markup-compatibility/2006">
              <mc:Choice xmlns:v="urn:schemas-microsoft-com:vml" Requires="v">
                <p:oleObj spid="_x0000_s2194" name="Equation" r:id="rId22" imgW="228501" imgH="165028" progId="Equation.DSMT4">
                  <p:embed/>
                </p:oleObj>
              </mc:Choice>
              <mc:Fallback>
                <p:oleObj name="Equation" r:id="rId22" imgW="228501" imgH="165028" progId="Equation.DSMT4">
                  <p:embed/>
                  <p:pic>
                    <p:nvPicPr>
                      <p:cNvPr id="0" name="Picture 9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91325" y="2936875"/>
                        <a:ext cx="35877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61" name="Object 17"/>
          <p:cNvGraphicFramePr>
            <a:graphicFrameLocks noChangeAspect="1"/>
          </p:cNvGraphicFramePr>
          <p:nvPr/>
        </p:nvGraphicFramePr>
        <p:xfrm>
          <a:off x="7158038" y="2932113"/>
          <a:ext cx="200025" cy="260350"/>
        </p:xfrm>
        <a:graphic>
          <a:graphicData uri="http://schemas.openxmlformats.org/presentationml/2006/ole">
            <mc:AlternateContent xmlns:mc="http://schemas.openxmlformats.org/markup-compatibility/2006">
              <mc:Choice xmlns:v="urn:schemas-microsoft-com:vml" Requires="v">
                <p:oleObj spid="_x0000_s2195" name="Equation" r:id="rId23" imgW="126780" imgH="164814" progId="Equation.DSMT4">
                  <p:embed/>
                </p:oleObj>
              </mc:Choice>
              <mc:Fallback>
                <p:oleObj name="Equation" r:id="rId23" imgW="126780" imgH="164814" progId="Equation.DSMT4">
                  <p:embed/>
                  <p:pic>
                    <p:nvPicPr>
                      <p:cNvPr id="0" name="Picture 9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158038" y="2932113"/>
                        <a:ext cx="200025"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TextBox 36"/>
          <p:cNvSpPr txBox="1"/>
          <p:nvPr/>
        </p:nvSpPr>
        <p:spPr>
          <a:xfrm>
            <a:off x="3586163" y="3375025"/>
            <a:ext cx="3016250" cy="369888"/>
          </a:xfrm>
          <a:prstGeom prst="rect">
            <a:avLst/>
          </a:prstGeom>
          <a:noFill/>
        </p:spPr>
        <p:txBody>
          <a:bodyPr wrap="none">
            <a:spAutoFit/>
          </a:bodyPr>
          <a:lstStyle/>
          <a:p>
            <a:pPr>
              <a:defRPr/>
            </a:pPr>
            <a:r>
              <a:rPr lang="en-CA" dirty="0">
                <a:solidFill>
                  <a:srgbClr val="FF0000"/>
                </a:solidFill>
                <a:latin typeface="+mj-lt"/>
              </a:rPr>
              <a:t>Write as a single exponent</a:t>
            </a:r>
          </a:p>
        </p:txBody>
      </p:sp>
      <p:graphicFrame>
        <p:nvGraphicFramePr>
          <p:cNvPr id="38" name="Object 18"/>
          <p:cNvGraphicFramePr>
            <a:graphicFrameLocks noChangeAspect="1"/>
          </p:cNvGraphicFramePr>
          <p:nvPr/>
        </p:nvGraphicFramePr>
        <p:xfrm>
          <a:off x="2617788" y="2705100"/>
          <a:ext cx="671512" cy="633413"/>
        </p:xfrm>
        <a:graphic>
          <a:graphicData uri="http://schemas.openxmlformats.org/presentationml/2006/ole">
            <mc:AlternateContent xmlns:mc="http://schemas.openxmlformats.org/markup-compatibility/2006">
              <mc:Choice xmlns:v="urn:schemas-microsoft-com:vml" Requires="v">
                <p:oleObj spid="_x0000_s2196" name="Equation" r:id="rId25" imgW="203112" imgH="190417" progId="Equation.DSMT4">
                  <p:embed/>
                </p:oleObj>
              </mc:Choice>
              <mc:Fallback>
                <p:oleObj name="Equation" r:id="rId25" imgW="203112" imgH="190417" progId="Equation.DSMT4">
                  <p:embed/>
                  <p:pic>
                    <p:nvPicPr>
                      <p:cNvPr id="0" name="Picture 9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617788" y="2705100"/>
                        <a:ext cx="671512" cy="633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TextBox 38"/>
          <p:cNvSpPr txBox="1"/>
          <p:nvPr/>
        </p:nvSpPr>
        <p:spPr>
          <a:xfrm>
            <a:off x="941388" y="4352925"/>
            <a:ext cx="2244725" cy="646113"/>
          </a:xfrm>
          <a:prstGeom prst="rect">
            <a:avLst/>
          </a:prstGeom>
          <a:noFill/>
        </p:spPr>
        <p:txBody>
          <a:bodyPr wrap="none">
            <a:spAutoFit/>
          </a:bodyPr>
          <a:lstStyle/>
          <a:p>
            <a:pPr>
              <a:defRPr/>
            </a:pPr>
            <a:r>
              <a:rPr lang="en-CA" dirty="0">
                <a:solidFill>
                  <a:srgbClr val="FF0000"/>
                </a:solidFill>
                <a:latin typeface="+mj-lt"/>
              </a:rPr>
              <a:t>The number in the </a:t>
            </a:r>
            <a:br>
              <a:rPr lang="en-CA" dirty="0">
                <a:solidFill>
                  <a:srgbClr val="FF0000"/>
                </a:solidFill>
                <a:latin typeface="+mj-lt"/>
              </a:rPr>
            </a:br>
            <a:r>
              <a:rPr lang="en-CA" dirty="0">
                <a:solidFill>
                  <a:srgbClr val="FF0000"/>
                </a:solidFill>
                <a:latin typeface="+mj-lt"/>
              </a:rPr>
              <a:t>bottom is the Base</a:t>
            </a:r>
          </a:p>
        </p:txBody>
      </p:sp>
      <p:sp>
        <p:nvSpPr>
          <p:cNvPr id="40" name="Freeform 39"/>
          <p:cNvSpPr/>
          <p:nvPr/>
        </p:nvSpPr>
        <p:spPr>
          <a:xfrm>
            <a:off x="2217738" y="3289300"/>
            <a:ext cx="1698625" cy="1624013"/>
          </a:xfrm>
          <a:custGeom>
            <a:avLst/>
            <a:gdLst>
              <a:gd name="connsiteX0" fmla="*/ 907576 w 1699146"/>
              <a:gd name="connsiteY0" fmla="*/ 1624084 h 1624084"/>
              <a:gd name="connsiteX1" fmla="*/ 1576316 w 1699146"/>
              <a:gd name="connsiteY1" fmla="*/ 1132764 h 1624084"/>
              <a:gd name="connsiteX2" fmla="*/ 170597 w 1699146"/>
              <a:gd name="connsiteY2" fmla="*/ 682388 h 1624084"/>
              <a:gd name="connsiteX3" fmla="*/ 552734 w 1699146"/>
              <a:gd name="connsiteY3" fmla="*/ 0 h 1624084"/>
            </a:gdLst>
            <a:ahLst/>
            <a:cxnLst>
              <a:cxn ang="0">
                <a:pos x="connsiteX0" y="connsiteY0"/>
              </a:cxn>
              <a:cxn ang="0">
                <a:pos x="connsiteX1" y="connsiteY1"/>
              </a:cxn>
              <a:cxn ang="0">
                <a:pos x="connsiteX2" y="connsiteY2"/>
              </a:cxn>
              <a:cxn ang="0">
                <a:pos x="connsiteX3" y="connsiteY3"/>
              </a:cxn>
            </a:cxnLst>
            <a:rect l="l" t="t" r="r" b="b"/>
            <a:pathLst>
              <a:path w="1699146" h="1624084">
                <a:moveTo>
                  <a:pt x="907576" y="1624084"/>
                </a:moveTo>
                <a:cubicBezTo>
                  <a:pt x="1303361" y="1456898"/>
                  <a:pt x="1699146" y="1289713"/>
                  <a:pt x="1576316" y="1132764"/>
                </a:cubicBezTo>
                <a:cubicBezTo>
                  <a:pt x="1453486" y="975815"/>
                  <a:pt x="341194" y="871182"/>
                  <a:pt x="170597" y="682388"/>
                </a:cubicBezTo>
                <a:cubicBezTo>
                  <a:pt x="0" y="493594"/>
                  <a:pt x="276367" y="246797"/>
                  <a:pt x="552734" y="0"/>
                </a:cubicBezTo>
              </a:path>
            </a:pathLst>
          </a:custGeom>
          <a:ln w="285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p>
        </p:txBody>
      </p:sp>
      <p:sp>
        <p:nvSpPr>
          <p:cNvPr id="41" name="TextBox 40"/>
          <p:cNvSpPr txBox="1"/>
          <p:nvPr/>
        </p:nvSpPr>
        <p:spPr>
          <a:xfrm>
            <a:off x="4887913" y="2881313"/>
            <a:ext cx="2266950" cy="647700"/>
          </a:xfrm>
          <a:prstGeom prst="rect">
            <a:avLst/>
          </a:prstGeom>
          <a:noFill/>
        </p:spPr>
        <p:txBody>
          <a:bodyPr wrap="none">
            <a:spAutoFit/>
          </a:bodyPr>
          <a:lstStyle/>
          <a:p>
            <a:pPr>
              <a:defRPr/>
            </a:pPr>
            <a:r>
              <a:rPr lang="en-CA" dirty="0">
                <a:solidFill>
                  <a:srgbClr val="FF0000"/>
                </a:solidFill>
                <a:latin typeface="+mj-lt"/>
              </a:rPr>
              <a:t>The number at the </a:t>
            </a:r>
            <a:br>
              <a:rPr lang="en-CA" dirty="0">
                <a:solidFill>
                  <a:srgbClr val="FF0000"/>
                </a:solidFill>
                <a:latin typeface="+mj-lt"/>
              </a:rPr>
            </a:br>
            <a:r>
              <a:rPr lang="en-CA" dirty="0">
                <a:solidFill>
                  <a:srgbClr val="FF0000"/>
                </a:solidFill>
                <a:latin typeface="+mj-lt"/>
              </a:rPr>
              <a:t>top is the Exponent</a:t>
            </a:r>
          </a:p>
        </p:txBody>
      </p:sp>
      <p:sp>
        <p:nvSpPr>
          <p:cNvPr id="42" name="Freeform 41"/>
          <p:cNvSpPr/>
          <p:nvPr/>
        </p:nvSpPr>
        <p:spPr>
          <a:xfrm>
            <a:off x="3233738" y="2743200"/>
            <a:ext cx="1679575" cy="1003300"/>
          </a:xfrm>
          <a:custGeom>
            <a:avLst/>
            <a:gdLst>
              <a:gd name="connsiteX0" fmla="*/ 1678675 w 1678675"/>
              <a:gd name="connsiteY0" fmla="*/ 504968 h 1003111"/>
              <a:gd name="connsiteX1" fmla="*/ 1091821 w 1678675"/>
              <a:gd name="connsiteY1" fmla="*/ 941696 h 1003111"/>
              <a:gd name="connsiteX2" fmla="*/ 341194 w 1678675"/>
              <a:gd name="connsiteY2" fmla="*/ 136478 h 1003111"/>
              <a:gd name="connsiteX3" fmla="*/ 0 w 1678675"/>
              <a:gd name="connsiteY3" fmla="*/ 122831 h 1003111"/>
            </a:gdLst>
            <a:ahLst/>
            <a:cxnLst>
              <a:cxn ang="0">
                <a:pos x="connsiteX0" y="connsiteY0"/>
              </a:cxn>
              <a:cxn ang="0">
                <a:pos x="connsiteX1" y="connsiteY1"/>
              </a:cxn>
              <a:cxn ang="0">
                <a:pos x="connsiteX2" y="connsiteY2"/>
              </a:cxn>
              <a:cxn ang="0">
                <a:pos x="connsiteX3" y="connsiteY3"/>
              </a:cxn>
            </a:cxnLst>
            <a:rect l="l" t="t" r="r" b="b"/>
            <a:pathLst>
              <a:path w="1678675" h="1003111">
                <a:moveTo>
                  <a:pt x="1678675" y="504968"/>
                </a:moveTo>
                <a:cubicBezTo>
                  <a:pt x="1496704" y="754039"/>
                  <a:pt x="1314734" y="1003111"/>
                  <a:pt x="1091821" y="941696"/>
                </a:cubicBezTo>
                <a:cubicBezTo>
                  <a:pt x="868908" y="880281"/>
                  <a:pt x="523164" y="272956"/>
                  <a:pt x="341194" y="136478"/>
                </a:cubicBezTo>
                <a:cubicBezTo>
                  <a:pt x="159224" y="0"/>
                  <a:pt x="79612" y="61415"/>
                  <a:pt x="0" y="122831"/>
                </a:cubicBezTo>
              </a:path>
            </a:pathLst>
          </a:cu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a:p>
        </p:txBody>
      </p:sp>
      <p:sp>
        <p:nvSpPr>
          <p:cNvPr id="43" name="TextBox 42"/>
          <p:cNvSpPr txBox="1"/>
          <p:nvPr/>
        </p:nvSpPr>
        <p:spPr>
          <a:xfrm>
            <a:off x="5013325" y="3852863"/>
            <a:ext cx="2617788" cy="923925"/>
          </a:xfrm>
          <a:prstGeom prst="rect">
            <a:avLst/>
          </a:prstGeom>
          <a:noFill/>
        </p:spPr>
        <p:txBody>
          <a:bodyPr wrap="none">
            <a:spAutoFit/>
          </a:bodyPr>
          <a:lstStyle/>
          <a:p>
            <a:pPr>
              <a:defRPr/>
            </a:pPr>
            <a:r>
              <a:rPr lang="en-CA" dirty="0">
                <a:solidFill>
                  <a:srgbClr val="FF0000"/>
                </a:solidFill>
                <a:latin typeface="+mj-lt"/>
              </a:rPr>
              <a:t>The entire expression </a:t>
            </a:r>
            <a:br>
              <a:rPr lang="en-CA" dirty="0">
                <a:solidFill>
                  <a:srgbClr val="FF0000"/>
                </a:solidFill>
                <a:latin typeface="+mj-lt"/>
              </a:rPr>
            </a:br>
            <a:r>
              <a:rPr lang="en-CA" dirty="0">
                <a:solidFill>
                  <a:srgbClr val="FF0000"/>
                </a:solidFill>
                <a:latin typeface="+mj-lt"/>
              </a:rPr>
              <a:t>is a “Power”</a:t>
            </a:r>
          </a:p>
          <a:p>
            <a:pPr>
              <a:defRPr/>
            </a:pPr>
            <a:r>
              <a:rPr lang="en-CA" dirty="0" err="1">
                <a:solidFill>
                  <a:srgbClr val="FF0000"/>
                </a:solidFill>
                <a:latin typeface="+mj-lt"/>
              </a:rPr>
              <a:t>ie</a:t>
            </a:r>
            <a:r>
              <a:rPr lang="en-CA" dirty="0">
                <a:solidFill>
                  <a:srgbClr val="FF0000"/>
                </a:solidFill>
                <a:latin typeface="+mj-lt"/>
              </a:rPr>
              <a:t>: 2 to the power of 14</a:t>
            </a:r>
          </a:p>
        </p:txBody>
      </p:sp>
      <p:cxnSp>
        <p:nvCxnSpPr>
          <p:cNvPr id="45" name="Straight Arrow Connector 44"/>
          <p:cNvCxnSpPr>
            <a:stCxn id="43" idx="1"/>
          </p:cNvCxnSpPr>
          <p:nvPr/>
        </p:nvCxnSpPr>
        <p:spPr>
          <a:xfrm rot="10800000">
            <a:off x="3125788" y="3316288"/>
            <a:ext cx="1887537" cy="998537"/>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9" name="Content Placeholder 2"/>
          <p:cNvSpPr txBox="1">
            <a:spLocks/>
          </p:cNvSpPr>
          <p:nvPr/>
        </p:nvSpPr>
        <p:spPr bwMode="auto">
          <a:xfrm>
            <a:off x="177800" y="4986338"/>
            <a:ext cx="8512175" cy="1735137"/>
          </a:xfrm>
          <a:prstGeom prst="rect">
            <a:avLst/>
          </a:prstGeom>
          <a:noFill/>
          <a:ln w="9525">
            <a:noFill/>
            <a:miter lim="800000"/>
            <a:headEnd/>
            <a:tailEnd/>
          </a:ln>
        </p:spPr>
        <p:txBody>
          <a:bodyPr/>
          <a:lstStyle/>
          <a:p>
            <a:pPr marL="273050" indent="-273050" eaLnBrk="0" hangingPunct="0">
              <a:spcBef>
                <a:spcPts val="600"/>
              </a:spcBef>
              <a:buClr>
                <a:schemeClr val="accent1"/>
              </a:buClr>
              <a:buSzPct val="70000"/>
              <a:buFont typeface="Wingdings" pitchFamily="2" charset="2"/>
              <a:buChar char=""/>
              <a:defRPr/>
            </a:pPr>
            <a:r>
              <a:rPr lang="en-CA" sz="2400" dirty="0">
                <a:latin typeface="+mn-lt"/>
                <a:cs typeface="+mn-cs"/>
              </a:rPr>
              <a:t>The base is the number that is being multiplied by</a:t>
            </a:r>
          </a:p>
          <a:p>
            <a:pPr marL="273050" indent="-273050" eaLnBrk="0" hangingPunct="0">
              <a:spcBef>
                <a:spcPts val="600"/>
              </a:spcBef>
              <a:buClr>
                <a:schemeClr val="accent1"/>
              </a:buClr>
              <a:buSzPct val="70000"/>
              <a:buFont typeface="Wingdings" pitchFamily="2" charset="2"/>
              <a:buChar char=""/>
              <a:defRPr/>
            </a:pPr>
            <a:r>
              <a:rPr lang="en-CA" sz="2400" dirty="0">
                <a:latin typeface="+mn-lt"/>
                <a:cs typeface="+mn-cs"/>
              </a:rPr>
              <a:t>The exponent is how many times you multiply the base</a:t>
            </a:r>
            <a:br>
              <a:rPr lang="en-CA" sz="2400" dirty="0">
                <a:latin typeface="+mn-lt"/>
                <a:cs typeface="+mn-cs"/>
              </a:rPr>
            </a:br>
            <a:r>
              <a:rPr lang="en-CA" sz="2400" dirty="0">
                <a:latin typeface="+mn-lt"/>
                <a:cs typeface="+mn-cs"/>
              </a:rPr>
              <a:t>by itself</a:t>
            </a:r>
          </a:p>
        </p:txBody>
      </p:sp>
      <p:sp>
        <p:nvSpPr>
          <p:cNvPr id="30" name="Text Box 5"/>
          <p:cNvSpPr txBox="1">
            <a:spLocks noChangeArrowheads="1"/>
          </p:cNvSpPr>
          <p:nvPr/>
        </p:nvSpPr>
        <p:spPr bwMode="auto">
          <a:xfrm>
            <a:off x="5084763" y="6613525"/>
            <a:ext cx="4059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dirty="0"/>
              <a:t>© Copyright all rights reserved to Homework depot: </a:t>
            </a:r>
            <a:r>
              <a:rPr lang="en-US" sz="1000" dirty="0">
                <a:hlinkClick r:id="rId27"/>
              </a:rPr>
              <a:t>www.BCMath.ca</a:t>
            </a:r>
            <a:r>
              <a:rPr lang="en-US" sz="1000"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2546"/>
                                        </p:tgtEl>
                                        <p:attrNameLst>
                                          <p:attrName>style.visibility</p:attrName>
                                        </p:attrNameLst>
                                      </p:cBhvr>
                                      <p:to>
                                        <p:strVal val="visible"/>
                                      </p:to>
                                    </p:set>
                                    <p:animEffect transition="in" filter="blinds(horizontal)">
                                      <p:cBhvr>
                                        <p:cTn id="17" dur="500"/>
                                        <p:tgtEl>
                                          <p:spTgt spid="2254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2547"/>
                                        </p:tgtEl>
                                        <p:attrNameLst>
                                          <p:attrName>style.visibility</p:attrName>
                                        </p:attrNameLst>
                                      </p:cBhvr>
                                      <p:to>
                                        <p:strVal val="visible"/>
                                      </p:to>
                                    </p:set>
                                    <p:animEffect transition="in" filter="blinds(horizontal)">
                                      <p:cBhvr>
                                        <p:cTn id="22" dur="500"/>
                                        <p:tgtEl>
                                          <p:spTgt spid="2254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2548"/>
                                        </p:tgtEl>
                                        <p:attrNameLst>
                                          <p:attrName>style.visibility</p:attrName>
                                        </p:attrNameLst>
                                      </p:cBhvr>
                                      <p:to>
                                        <p:strVal val="visible"/>
                                      </p:to>
                                    </p:set>
                                    <p:animEffect transition="in" filter="blinds(horizontal)">
                                      <p:cBhvr>
                                        <p:cTn id="27" dur="500"/>
                                        <p:tgtEl>
                                          <p:spTgt spid="2254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2549"/>
                                        </p:tgtEl>
                                        <p:attrNameLst>
                                          <p:attrName>style.visibility</p:attrName>
                                        </p:attrNameLst>
                                      </p:cBhvr>
                                      <p:to>
                                        <p:strVal val="visible"/>
                                      </p:to>
                                    </p:set>
                                    <p:animEffect transition="in" filter="blinds(horizontal)">
                                      <p:cBhvr>
                                        <p:cTn id="32" dur="500"/>
                                        <p:tgtEl>
                                          <p:spTgt spid="2254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2550"/>
                                        </p:tgtEl>
                                        <p:attrNameLst>
                                          <p:attrName>style.visibility</p:attrName>
                                        </p:attrNameLst>
                                      </p:cBhvr>
                                      <p:to>
                                        <p:strVal val="visible"/>
                                      </p:to>
                                    </p:set>
                                    <p:animEffect transition="in" filter="blinds(horizontal)">
                                      <p:cBhvr>
                                        <p:cTn id="37" dur="500"/>
                                        <p:tgtEl>
                                          <p:spTgt spid="2255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22551"/>
                                        </p:tgtEl>
                                        <p:attrNameLst>
                                          <p:attrName>style.visibility</p:attrName>
                                        </p:attrNameLst>
                                      </p:cBhvr>
                                      <p:to>
                                        <p:strVal val="visible"/>
                                      </p:to>
                                    </p:set>
                                    <p:animEffect transition="in" filter="blinds(horizontal)">
                                      <p:cBhvr>
                                        <p:cTn id="42" dur="500"/>
                                        <p:tgtEl>
                                          <p:spTgt spid="2255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22552"/>
                                        </p:tgtEl>
                                        <p:attrNameLst>
                                          <p:attrName>style.visibility</p:attrName>
                                        </p:attrNameLst>
                                      </p:cBhvr>
                                      <p:to>
                                        <p:strVal val="visible"/>
                                      </p:to>
                                    </p:set>
                                    <p:animEffect transition="in" filter="blinds(horizontal)">
                                      <p:cBhvr>
                                        <p:cTn id="47" dur="500"/>
                                        <p:tgtEl>
                                          <p:spTgt spid="2255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22553"/>
                                        </p:tgtEl>
                                        <p:attrNameLst>
                                          <p:attrName>style.visibility</p:attrName>
                                        </p:attrNameLst>
                                      </p:cBhvr>
                                      <p:to>
                                        <p:strVal val="visible"/>
                                      </p:to>
                                    </p:set>
                                    <p:animEffect transition="in" filter="blinds(horizontal)">
                                      <p:cBhvr>
                                        <p:cTn id="52" dur="500"/>
                                        <p:tgtEl>
                                          <p:spTgt spid="2255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22554"/>
                                        </p:tgtEl>
                                        <p:attrNameLst>
                                          <p:attrName>style.visibility</p:attrName>
                                        </p:attrNameLst>
                                      </p:cBhvr>
                                      <p:to>
                                        <p:strVal val="visible"/>
                                      </p:to>
                                    </p:set>
                                    <p:animEffect transition="in" filter="blinds(horizontal)">
                                      <p:cBhvr>
                                        <p:cTn id="57" dur="500"/>
                                        <p:tgtEl>
                                          <p:spTgt spid="2255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22555"/>
                                        </p:tgtEl>
                                        <p:attrNameLst>
                                          <p:attrName>style.visibility</p:attrName>
                                        </p:attrNameLst>
                                      </p:cBhvr>
                                      <p:to>
                                        <p:strVal val="visible"/>
                                      </p:to>
                                    </p:set>
                                    <p:animEffect transition="in" filter="blinds(horizontal)">
                                      <p:cBhvr>
                                        <p:cTn id="62" dur="500"/>
                                        <p:tgtEl>
                                          <p:spTgt spid="2255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22556"/>
                                        </p:tgtEl>
                                        <p:attrNameLst>
                                          <p:attrName>style.visibility</p:attrName>
                                        </p:attrNameLst>
                                      </p:cBhvr>
                                      <p:to>
                                        <p:strVal val="visible"/>
                                      </p:to>
                                    </p:set>
                                    <p:animEffect transition="in" filter="blinds(horizontal)">
                                      <p:cBhvr>
                                        <p:cTn id="67" dur="500"/>
                                        <p:tgtEl>
                                          <p:spTgt spid="2255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22557"/>
                                        </p:tgtEl>
                                        <p:attrNameLst>
                                          <p:attrName>style.visibility</p:attrName>
                                        </p:attrNameLst>
                                      </p:cBhvr>
                                      <p:to>
                                        <p:strVal val="visible"/>
                                      </p:to>
                                    </p:set>
                                    <p:animEffect transition="in" filter="blinds(horizontal)">
                                      <p:cBhvr>
                                        <p:cTn id="72" dur="500"/>
                                        <p:tgtEl>
                                          <p:spTgt spid="2255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nodeType="clickEffect">
                                  <p:stCondLst>
                                    <p:cond delay="0"/>
                                  </p:stCondLst>
                                  <p:childTnLst>
                                    <p:set>
                                      <p:cBhvr>
                                        <p:cTn id="76" dur="1" fill="hold">
                                          <p:stCondLst>
                                            <p:cond delay="0"/>
                                          </p:stCondLst>
                                        </p:cTn>
                                        <p:tgtEl>
                                          <p:spTgt spid="22558"/>
                                        </p:tgtEl>
                                        <p:attrNameLst>
                                          <p:attrName>style.visibility</p:attrName>
                                        </p:attrNameLst>
                                      </p:cBhvr>
                                      <p:to>
                                        <p:strVal val="visible"/>
                                      </p:to>
                                    </p:set>
                                    <p:animEffect transition="in" filter="blinds(horizontal)">
                                      <p:cBhvr>
                                        <p:cTn id="77" dur="500"/>
                                        <p:tgtEl>
                                          <p:spTgt spid="22558"/>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nodeType="clickEffect">
                                  <p:stCondLst>
                                    <p:cond delay="0"/>
                                  </p:stCondLst>
                                  <p:childTnLst>
                                    <p:set>
                                      <p:cBhvr>
                                        <p:cTn id="81" dur="1" fill="hold">
                                          <p:stCondLst>
                                            <p:cond delay="0"/>
                                          </p:stCondLst>
                                        </p:cTn>
                                        <p:tgtEl>
                                          <p:spTgt spid="22559"/>
                                        </p:tgtEl>
                                        <p:attrNameLst>
                                          <p:attrName>style.visibility</p:attrName>
                                        </p:attrNameLst>
                                      </p:cBhvr>
                                      <p:to>
                                        <p:strVal val="visible"/>
                                      </p:to>
                                    </p:set>
                                    <p:animEffect transition="in" filter="blinds(horizontal)">
                                      <p:cBhvr>
                                        <p:cTn id="82" dur="500"/>
                                        <p:tgtEl>
                                          <p:spTgt spid="22559"/>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nodeType="clickEffect">
                                  <p:stCondLst>
                                    <p:cond delay="0"/>
                                  </p:stCondLst>
                                  <p:childTnLst>
                                    <p:set>
                                      <p:cBhvr>
                                        <p:cTn id="86" dur="1" fill="hold">
                                          <p:stCondLst>
                                            <p:cond delay="0"/>
                                          </p:stCondLst>
                                        </p:cTn>
                                        <p:tgtEl>
                                          <p:spTgt spid="22560"/>
                                        </p:tgtEl>
                                        <p:attrNameLst>
                                          <p:attrName>style.visibility</p:attrName>
                                        </p:attrNameLst>
                                      </p:cBhvr>
                                      <p:to>
                                        <p:strVal val="visible"/>
                                      </p:to>
                                    </p:set>
                                    <p:animEffect transition="in" filter="blinds(horizontal)">
                                      <p:cBhvr>
                                        <p:cTn id="87" dur="500"/>
                                        <p:tgtEl>
                                          <p:spTgt spid="22560"/>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nodeType="clickEffect">
                                  <p:stCondLst>
                                    <p:cond delay="0"/>
                                  </p:stCondLst>
                                  <p:childTnLst>
                                    <p:set>
                                      <p:cBhvr>
                                        <p:cTn id="91" dur="1" fill="hold">
                                          <p:stCondLst>
                                            <p:cond delay="0"/>
                                          </p:stCondLst>
                                        </p:cTn>
                                        <p:tgtEl>
                                          <p:spTgt spid="22561"/>
                                        </p:tgtEl>
                                        <p:attrNameLst>
                                          <p:attrName>style.visibility</p:attrName>
                                        </p:attrNameLst>
                                      </p:cBhvr>
                                      <p:to>
                                        <p:strVal val="visible"/>
                                      </p:to>
                                    </p:set>
                                    <p:animEffect transition="in" filter="blinds(horizontal)">
                                      <p:cBhvr>
                                        <p:cTn id="92" dur="500"/>
                                        <p:tgtEl>
                                          <p:spTgt spid="22561"/>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wipe(down)">
                                      <p:cBhvr>
                                        <p:cTn id="97" dur="2000"/>
                                        <p:tgtEl>
                                          <p:spTgt spid="20"/>
                                        </p:tgtEl>
                                      </p:cBhvr>
                                    </p:animEffect>
                                  </p:childTnLst>
                                </p:cTn>
                              </p:par>
                              <p:par>
                                <p:cTn id="98" presetID="3" presetClass="entr" presetSubtype="10" fill="hold" nodeType="withEffect">
                                  <p:stCondLst>
                                    <p:cond delay="0"/>
                                  </p:stCondLst>
                                  <p:childTnLst>
                                    <p:set>
                                      <p:cBhvr>
                                        <p:cTn id="99" dur="1" fill="hold">
                                          <p:stCondLst>
                                            <p:cond delay="0"/>
                                          </p:stCondLst>
                                        </p:cTn>
                                        <p:tgtEl>
                                          <p:spTgt spid="37">
                                            <p:txEl>
                                              <p:pRg st="0" end="0"/>
                                            </p:txEl>
                                          </p:spTgt>
                                        </p:tgtEl>
                                        <p:attrNameLst>
                                          <p:attrName>style.visibility</p:attrName>
                                        </p:attrNameLst>
                                      </p:cBhvr>
                                      <p:to>
                                        <p:strVal val="visible"/>
                                      </p:to>
                                    </p:set>
                                    <p:animEffect transition="in" filter="blinds(horizontal)">
                                      <p:cBhvr>
                                        <p:cTn id="100" dur="500"/>
                                        <p:tgtEl>
                                          <p:spTgt spid="37">
                                            <p:txEl>
                                              <p:pRg st="0" end="0"/>
                                            </p:txEl>
                                          </p:spTgt>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35" presetClass="path" presetSubtype="0" accel="50000" decel="50000" fill="hold" nodeType="clickEffect">
                                  <p:stCondLst>
                                    <p:cond delay="0"/>
                                  </p:stCondLst>
                                  <p:childTnLst>
                                    <p:animMotion origin="layout" path="M 5.55556E-7 4.81481E-6 L -0.03698 4.81481E-6 " pathEditMode="relative" rAng="0" ptsTypes="AA">
                                      <p:cBhvr>
                                        <p:cTn id="104" dur="2000" fill="hold"/>
                                        <p:tgtEl>
                                          <p:spTgt spid="22549"/>
                                        </p:tgtEl>
                                        <p:attrNameLst>
                                          <p:attrName>ppt_x</p:attrName>
                                          <p:attrName>ppt_y</p:attrName>
                                        </p:attrNameLst>
                                      </p:cBhvr>
                                      <p:rCtr x="-1858" y="0"/>
                                    </p:animMotion>
                                  </p:childTnLst>
                                </p:cTn>
                              </p:par>
                              <p:par>
                                <p:cTn id="105" presetID="35" presetClass="path" presetSubtype="0" accel="50000" decel="50000" fill="hold" nodeType="withEffect">
                                  <p:stCondLst>
                                    <p:cond delay="0"/>
                                  </p:stCondLst>
                                  <p:childTnLst>
                                    <p:animMotion origin="layout" path="M 4.16667E-6 -2.59259E-6 L -0.07396 -2.59259E-6 " pathEditMode="relative" rAng="0" ptsTypes="AA">
                                      <p:cBhvr>
                                        <p:cTn id="106" dur="2000" fill="hold"/>
                                        <p:tgtEl>
                                          <p:spTgt spid="22550"/>
                                        </p:tgtEl>
                                        <p:attrNameLst>
                                          <p:attrName>ppt_x</p:attrName>
                                          <p:attrName>ppt_y</p:attrName>
                                        </p:attrNameLst>
                                      </p:cBhvr>
                                      <p:rCtr x="-3698" y="0"/>
                                    </p:animMotion>
                                  </p:childTnLst>
                                </p:cTn>
                              </p:par>
                              <p:par>
                                <p:cTn id="107" presetID="35" presetClass="path" presetSubtype="0" accel="50000" decel="50000" fill="hold" nodeType="withEffect">
                                  <p:stCondLst>
                                    <p:cond delay="0"/>
                                  </p:stCondLst>
                                  <p:childTnLst>
                                    <p:animMotion origin="layout" path="M -2.22222E-6 3.7037E-7 L -0.11024 -0.00162 " pathEditMode="relative" rAng="0" ptsTypes="AA">
                                      <p:cBhvr>
                                        <p:cTn id="108" dur="2000" fill="hold"/>
                                        <p:tgtEl>
                                          <p:spTgt spid="22551"/>
                                        </p:tgtEl>
                                        <p:attrNameLst>
                                          <p:attrName>ppt_x</p:attrName>
                                          <p:attrName>ppt_y</p:attrName>
                                        </p:attrNameLst>
                                      </p:cBhvr>
                                      <p:rCtr x="-5521" y="-93"/>
                                    </p:animMotion>
                                  </p:childTnLst>
                                </p:cTn>
                              </p:par>
                              <p:par>
                                <p:cTn id="109" presetID="35" presetClass="path" presetSubtype="0" accel="50000" decel="50000" fill="hold" nodeType="withEffect">
                                  <p:stCondLst>
                                    <p:cond delay="0"/>
                                  </p:stCondLst>
                                  <p:childTnLst>
                                    <p:animMotion origin="layout" path="M 5E-6 4.81481E-6 L -0.1481 4.81481E-6 " pathEditMode="relative" rAng="0" ptsTypes="AA">
                                      <p:cBhvr>
                                        <p:cTn id="110" dur="2000" fill="hold"/>
                                        <p:tgtEl>
                                          <p:spTgt spid="22552"/>
                                        </p:tgtEl>
                                        <p:attrNameLst>
                                          <p:attrName>ppt_x</p:attrName>
                                          <p:attrName>ppt_y</p:attrName>
                                        </p:attrNameLst>
                                      </p:cBhvr>
                                      <p:rCtr x="-7413" y="0"/>
                                    </p:animMotion>
                                  </p:childTnLst>
                                </p:cTn>
                              </p:par>
                              <p:par>
                                <p:cTn id="111" presetID="35" presetClass="path" presetSubtype="0" accel="50000" decel="50000" fill="hold" nodeType="withEffect">
                                  <p:stCondLst>
                                    <p:cond delay="0"/>
                                  </p:stCondLst>
                                  <p:childTnLst>
                                    <p:animMotion origin="layout" path="M -1.38889E-6 -4.07407E-6 L -0.18507 -0.00185 " pathEditMode="relative" rAng="0" ptsTypes="AA">
                                      <p:cBhvr>
                                        <p:cTn id="112" dur="2000" fill="hold"/>
                                        <p:tgtEl>
                                          <p:spTgt spid="22553"/>
                                        </p:tgtEl>
                                        <p:attrNameLst>
                                          <p:attrName>ppt_x</p:attrName>
                                          <p:attrName>ppt_y</p:attrName>
                                        </p:attrNameLst>
                                      </p:cBhvr>
                                      <p:rCtr x="-9253" y="-93"/>
                                    </p:animMotion>
                                  </p:childTnLst>
                                </p:cTn>
                              </p:par>
                              <p:par>
                                <p:cTn id="113" presetID="35" presetClass="path" presetSubtype="0" accel="50000" decel="50000" fill="hold" nodeType="withEffect">
                                  <p:stCondLst>
                                    <p:cond delay="0"/>
                                  </p:stCondLst>
                                  <p:childTnLst>
                                    <p:animMotion origin="layout" path="M 2.22222E-6 3.7037E-7 L -0.22535 -0.00069 " pathEditMode="relative" rAng="0" ptsTypes="AA">
                                      <p:cBhvr>
                                        <p:cTn id="114" dur="2000" fill="hold"/>
                                        <p:tgtEl>
                                          <p:spTgt spid="22554"/>
                                        </p:tgtEl>
                                        <p:attrNameLst>
                                          <p:attrName>ppt_x</p:attrName>
                                          <p:attrName>ppt_y</p:attrName>
                                        </p:attrNameLst>
                                      </p:cBhvr>
                                      <p:rCtr x="-11267" y="-46"/>
                                    </p:animMotion>
                                  </p:childTnLst>
                                </p:cTn>
                              </p:par>
                              <p:par>
                                <p:cTn id="115" presetID="35" presetClass="path" presetSubtype="0" accel="50000" decel="50000" fill="hold" nodeType="withEffect">
                                  <p:stCondLst>
                                    <p:cond delay="0"/>
                                  </p:stCondLst>
                                  <p:childTnLst>
                                    <p:animMotion origin="layout" path="M 0 0  L -0.25 0  E" pathEditMode="relative" ptsTypes="">
                                      <p:cBhvr>
                                        <p:cTn id="116" dur="2000" fill="hold"/>
                                        <p:tgtEl>
                                          <p:spTgt spid="22555"/>
                                        </p:tgtEl>
                                        <p:attrNameLst>
                                          <p:attrName>ppt_x</p:attrName>
                                          <p:attrName>ppt_y</p:attrName>
                                        </p:attrNameLst>
                                      </p:cBhvr>
                                    </p:animMotion>
                                  </p:childTnLst>
                                </p:cTn>
                              </p:par>
                              <p:par>
                                <p:cTn id="117" presetID="35" presetClass="path" presetSubtype="0" accel="50000" decel="50000" fill="hold" nodeType="withEffect">
                                  <p:stCondLst>
                                    <p:cond delay="0"/>
                                  </p:stCondLst>
                                  <p:childTnLst>
                                    <p:animMotion origin="layout" path="M 3.05556E-6 0 L -0.29618 0.00046 " pathEditMode="relative" rAng="0" ptsTypes="AA">
                                      <p:cBhvr>
                                        <p:cTn id="118" dur="2000" fill="hold"/>
                                        <p:tgtEl>
                                          <p:spTgt spid="22556"/>
                                        </p:tgtEl>
                                        <p:attrNameLst>
                                          <p:attrName>ppt_x</p:attrName>
                                          <p:attrName>ppt_y</p:attrName>
                                        </p:attrNameLst>
                                      </p:cBhvr>
                                      <p:rCtr x="-14809" y="23"/>
                                    </p:animMotion>
                                  </p:childTnLst>
                                </p:cTn>
                              </p:par>
                              <p:par>
                                <p:cTn id="119" presetID="35" presetClass="path" presetSubtype="0" accel="50000" decel="50000" fill="hold" nodeType="withEffect">
                                  <p:stCondLst>
                                    <p:cond delay="0"/>
                                  </p:stCondLst>
                                  <p:childTnLst>
                                    <p:animMotion origin="layout" path="M -3.33333E-6 4.44444E-6 L -0.3342 0.00162 " pathEditMode="relative" rAng="0" ptsTypes="AA">
                                      <p:cBhvr>
                                        <p:cTn id="120" dur="2000" fill="hold"/>
                                        <p:tgtEl>
                                          <p:spTgt spid="22557"/>
                                        </p:tgtEl>
                                        <p:attrNameLst>
                                          <p:attrName>ppt_x</p:attrName>
                                          <p:attrName>ppt_y</p:attrName>
                                        </p:attrNameLst>
                                      </p:cBhvr>
                                      <p:rCtr x="-16719" y="69"/>
                                    </p:animMotion>
                                  </p:childTnLst>
                                </p:cTn>
                              </p:par>
                              <p:par>
                                <p:cTn id="121" presetID="35" presetClass="path" presetSubtype="0" accel="50000" decel="50000" fill="hold" nodeType="withEffect">
                                  <p:stCondLst>
                                    <p:cond delay="0"/>
                                  </p:stCondLst>
                                  <p:childTnLst>
                                    <p:animMotion origin="layout" path="M 2.77778E-7 -1.11111E-6 L -0.3717 0.00162 " pathEditMode="relative" rAng="0" ptsTypes="AA">
                                      <p:cBhvr>
                                        <p:cTn id="122" dur="2000" fill="hold"/>
                                        <p:tgtEl>
                                          <p:spTgt spid="22558"/>
                                        </p:tgtEl>
                                        <p:attrNameLst>
                                          <p:attrName>ppt_x</p:attrName>
                                          <p:attrName>ppt_y</p:attrName>
                                        </p:attrNameLst>
                                      </p:cBhvr>
                                      <p:rCtr x="-18594" y="69"/>
                                    </p:animMotion>
                                  </p:childTnLst>
                                </p:cTn>
                              </p:par>
                              <p:par>
                                <p:cTn id="123" presetID="35" presetClass="path" presetSubtype="0" accel="50000" decel="50000" fill="hold" nodeType="withEffect">
                                  <p:stCondLst>
                                    <p:cond delay="0"/>
                                  </p:stCondLst>
                                  <p:childTnLst>
                                    <p:animMotion origin="layout" path="M 3.88889E-6 1.85185E-6 L -0.40799 0.00208 " pathEditMode="relative" rAng="0" ptsTypes="AA">
                                      <p:cBhvr>
                                        <p:cTn id="124" dur="2000" fill="hold"/>
                                        <p:tgtEl>
                                          <p:spTgt spid="22559"/>
                                        </p:tgtEl>
                                        <p:attrNameLst>
                                          <p:attrName>ppt_x</p:attrName>
                                          <p:attrName>ppt_y</p:attrName>
                                        </p:attrNameLst>
                                      </p:cBhvr>
                                      <p:rCtr x="-20399" y="93"/>
                                    </p:animMotion>
                                  </p:childTnLst>
                                </p:cTn>
                              </p:par>
                              <p:par>
                                <p:cTn id="125" presetID="35" presetClass="path" presetSubtype="0" accel="50000" decel="50000" fill="hold" nodeType="withEffect">
                                  <p:stCondLst>
                                    <p:cond delay="0"/>
                                  </p:stCondLst>
                                  <p:childTnLst>
                                    <p:animMotion origin="layout" path="M 1.11111E-6 4.44444E-6 L -0.44549 0.00069 " pathEditMode="relative" rAng="0" ptsTypes="AA">
                                      <p:cBhvr>
                                        <p:cTn id="126" dur="2000" fill="hold"/>
                                        <p:tgtEl>
                                          <p:spTgt spid="22560"/>
                                        </p:tgtEl>
                                        <p:attrNameLst>
                                          <p:attrName>ppt_x</p:attrName>
                                          <p:attrName>ppt_y</p:attrName>
                                        </p:attrNameLst>
                                      </p:cBhvr>
                                      <p:rCtr x="-22274" y="23"/>
                                    </p:animMotion>
                                  </p:childTnLst>
                                </p:cTn>
                              </p:par>
                              <p:par>
                                <p:cTn id="127" presetID="35" presetClass="path" presetSubtype="0" accel="50000" decel="50000" fill="hold" nodeType="withEffect">
                                  <p:stCondLst>
                                    <p:cond delay="0"/>
                                  </p:stCondLst>
                                  <p:childTnLst>
                                    <p:animMotion origin="layout" path="M -2.5E-6 -1.11111E-6 L -0.47778 0.00162 " pathEditMode="relative" rAng="0" ptsTypes="AA">
                                      <p:cBhvr>
                                        <p:cTn id="128" dur="2000" fill="hold"/>
                                        <p:tgtEl>
                                          <p:spTgt spid="22561"/>
                                        </p:tgtEl>
                                        <p:attrNameLst>
                                          <p:attrName>ppt_x</p:attrName>
                                          <p:attrName>ppt_y</p:attrName>
                                        </p:attrNameLst>
                                      </p:cBhvr>
                                      <p:rCtr x="-23889" y="69"/>
                                    </p:animMotion>
                                  </p:childTnLst>
                                </p:cTn>
                              </p:par>
                            </p:childTnLst>
                          </p:cTn>
                        </p:par>
                        <p:par>
                          <p:cTn id="129" fill="hold" nodeType="afterGroup">
                            <p:stCondLst>
                              <p:cond delay="2000"/>
                            </p:stCondLst>
                            <p:childTnLst>
                              <p:par>
                                <p:cTn id="130" presetID="1" presetClass="exit" presetSubtype="0" fill="hold" nodeType="afterEffect">
                                  <p:stCondLst>
                                    <p:cond delay="0"/>
                                  </p:stCondLst>
                                  <p:childTnLst>
                                    <p:set>
                                      <p:cBhvr>
                                        <p:cTn id="131" dur="1" fill="hold">
                                          <p:stCondLst>
                                            <p:cond delay="0"/>
                                          </p:stCondLst>
                                        </p:cTn>
                                        <p:tgtEl>
                                          <p:spTgt spid="22549"/>
                                        </p:tgtEl>
                                        <p:attrNameLst>
                                          <p:attrName>style.visibility</p:attrName>
                                        </p:attrNameLst>
                                      </p:cBhvr>
                                      <p:to>
                                        <p:strVal val="hidden"/>
                                      </p:to>
                                    </p:set>
                                  </p:childTnLst>
                                </p:cTn>
                              </p:par>
                              <p:par>
                                <p:cTn id="132" presetID="1" presetClass="exit" presetSubtype="0" fill="hold" nodeType="withEffect">
                                  <p:stCondLst>
                                    <p:cond delay="0"/>
                                  </p:stCondLst>
                                  <p:childTnLst>
                                    <p:set>
                                      <p:cBhvr>
                                        <p:cTn id="133" dur="1" fill="hold">
                                          <p:stCondLst>
                                            <p:cond delay="0"/>
                                          </p:stCondLst>
                                        </p:cTn>
                                        <p:tgtEl>
                                          <p:spTgt spid="22550"/>
                                        </p:tgtEl>
                                        <p:attrNameLst>
                                          <p:attrName>style.visibility</p:attrName>
                                        </p:attrNameLst>
                                      </p:cBhvr>
                                      <p:to>
                                        <p:strVal val="hidden"/>
                                      </p:to>
                                    </p:set>
                                  </p:childTnLst>
                                </p:cTn>
                              </p:par>
                              <p:par>
                                <p:cTn id="134" presetID="1" presetClass="exit" presetSubtype="0" fill="hold" nodeType="withEffect">
                                  <p:stCondLst>
                                    <p:cond delay="0"/>
                                  </p:stCondLst>
                                  <p:childTnLst>
                                    <p:set>
                                      <p:cBhvr>
                                        <p:cTn id="135" dur="1" fill="hold">
                                          <p:stCondLst>
                                            <p:cond delay="0"/>
                                          </p:stCondLst>
                                        </p:cTn>
                                        <p:tgtEl>
                                          <p:spTgt spid="22551"/>
                                        </p:tgtEl>
                                        <p:attrNameLst>
                                          <p:attrName>style.visibility</p:attrName>
                                        </p:attrNameLst>
                                      </p:cBhvr>
                                      <p:to>
                                        <p:strVal val="hidden"/>
                                      </p:to>
                                    </p:set>
                                  </p:childTnLst>
                                </p:cTn>
                              </p:par>
                              <p:par>
                                <p:cTn id="136" presetID="1" presetClass="exit" presetSubtype="0" fill="hold" nodeType="withEffect">
                                  <p:stCondLst>
                                    <p:cond delay="0"/>
                                  </p:stCondLst>
                                  <p:childTnLst>
                                    <p:set>
                                      <p:cBhvr>
                                        <p:cTn id="137" dur="1" fill="hold">
                                          <p:stCondLst>
                                            <p:cond delay="0"/>
                                          </p:stCondLst>
                                        </p:cTn>
                                        <p:tgtEl>
                                          <p:spTgt spid="22552"/>
                                        </p:tgtEl>
                                        <p:attrNameLst>
                                          <p:attrName>style.visibility</p:attrName>
                                        </p:attrNameLst>
                                      </p:cBhvr>
                                      <p:to>
                                        <p:strVal val="hidden"/>
                                      </p:to>
                                    </p:set>
                                  </p:childTnLst>
                                </p:cTn>
                              </p:par>
                              <p:par>
                                <p:cTn id="138" presetID="1" presetClass="exit" presetSubtype="0" fill="hold" nodeType="withEffect">
                                  <p:stCondLst>
                                    <p:cond delay="0"/>
                                  </p:stCondLst>
                                  <p:childTnLst>
                                    <p:set>
                                      <p:cBhvr>
                                        <p:cTn id="139" dur="1" fill="hold">
                                          <p:stCondLst>
                                            <p:cond delay="0"/>
                                          </p:stCondLst>
                                        </p:cTn>
                                        <p:tgtEl>
                                          <p:spTgt spid="22553"/>
                                        </p:tgtEl>
                                        <p:attrNameLst>
                                          <p:attrName>style.visibility</p:attrName>
                                        </p:attrNameLst>
                                      </p:cBhvr>
                                      <p:to>
                                        <p:strVal val="hidden"/>
                                      </p:to>
                                    </p:set>
                                  </p:childTnLst>
                                </p:cTn>
                              </p:par>
                              <p:par>
                                <p:cTn id="140" presetID="1" presetClass="exit" presetSubtype="0" fill="hold" nodeType="withEffect">
                                  <p:stCondLst>
                                    <p:cond delay="0"/>
                                  </p:stCondLst>
                                  <p:childTnLst>
                                    <p:set>
                                      <p:cBhvr>
                                        <p:cTn id="141" dur="1" fill="hold">
                                          <p:stCondLst>
                                            <p:cond delay="0"/>
                                          </p:stCondLst>
                                        </p:cTn>
                                        <p:tgtEl>
                                          <p:spTgt spid="22554"/>
                                        </p:tgtEl>
                                        <p:attrNameLst>
                                          <p:attrName>style.visibility</p:attrName>
                                        </p:attrNameLst>
                                      </p:cBhvr>
                                      <p:to>
                                        <p:strVal val="hidden"/>
                                      </p:to>
                                    </p:set>
                                  </p:childTnLst>
                                </p:cTn>
                              </p:par>
                              <p:par>
                                <p:cTn id="142" presetID="1" presetClass="exit" presetSubtype="0" fill="hold" nodeType="withEffect">
                                  <p:stCondLst>
                                    <p:cond delay="0"/>
                                  </p:stCondLst>
                                  <p:childTnLst>
                                    <p:set>
                                      <p:cBhvr>
                                        <p:cTn id="143" dur="1" fill="hold">
                                          <p:stCondLst>
                                            <p:cond delay="0"/>
                                          </p:stCondLst>
                                        </p:cTn>
                                        <p:tgtEl>
                                          <p:spTgt spid="22555"/>
                                        </p:tgtEl>
                                        <p:attrNameLst>
                                          <p:attrName>style.visibility</p:attrName>
                                        </p:attrNameLst>
                                      </p:cBhvr>
                                      <p:to>
                                        <p:strVal val="hidden"/>
                                      </p:to>
                                    </p:set>
                                  </p:childTnLst>
                                </p:cTn>
                              </p:par>
                              <p:par>
                                <p:cTn id="144" presetID="1" presetClass="exit" presetSubtype="0" fill="hold" nodeType="withEffect">
                                  <p:stCondLst>
                                    <p:cond delay="0"/>
                                  </p:stCondLst>
                                  <p:childTnLst>
                                    <p:set>
                                      <p:cBhvr>
                                        <p:cTn id="145" dur="1" fill="hold">
                                          <p:stCondLst>
                                            <p:cond delay="0"/>
                                          </p:stCondLst>
                                        </p:cTn>
                                        <p:tgtEl>
                                          <p:spTgt spid="22556"/>
                                        </p:tgtEl>
                                        <p:attrNameLst>
                                          <p:attrName>style.visibility</p:attrName>
                                        </p:attrNameLst>
                                      </p:cBhvr>
                                      <p:to>
                                        <p:strVal val="hidden"/>
                                      </p:to>
                                    </p:set>
                                  </p:childTnLst>
                                </p:cTn>
                              </p:par>
                              <p:par>
                                <p:cTn id="146" presetID="1" presetClass="exit" presetSubtype="0" fill="hold" nodeType="withEffect">
                                  <p:stCondLst>
                                    <p:cond delay="0"/>
                                  </p:stCondLst>
                                  <p:childTnLst>
                                    <p:set>
                                      <p:cBhvr>
                                        <p:cTn id="147" dur="1" fill="hold">
                                          <p:stCondLst>
                                            <p:cond delay="0"/>
                                          </p:stCondLst>
                                        </p:cTn>
                                        <p:tgtEl>
                                          <p:spTgt spid="22557"/>
                                        </p:tgtEl>
                                        <p:attrNameLst>
                                          <p:attrName>style.visibility</p:attrName>
                                        </p:attrNameLst>
                                      </p:cBhvr>
                                      <p:to>
                                        <p:strVal val="hidden"/>
                                      </p:to>
                                    </p:set>
                                  </p:childTnLst>
                                </p:cTn>
                              </p:par>
                              <p:par>
                                <p:cTn id="148" presetID="1" presetClass="exit" presetSubtype="0" fill="hold" nodeType="withEffect">
                                  <p:stCondLst>
                                    <p:cond delay="0"/>
                                  </p:stCondLst>
                                  <p:childTnLst>
                                    <p:set>
                                      <p:cBhvr>
                                        <p:cTn id="149" dur="1" fill="hold">
                                          <p:stCondLst>
                                            <p:cond delay="0"/>
                                          </p:stCondLst>
                                        </p:cTn>
                                        <p:tgtEl>
                                          <p:spTgt spid="22558"/>
                                        </p:tgtEl>
                                        <p:attrNameLst>
                                          <p:attrName>style.visibility</p:attrName>
                                        </p:attrNameLst>
                                      </p:cBhvr>
                                      <p:to>
                                        <p:strVal val="hidden"/>
                                      </p:to>
                                    </p:set>
                                  </p:childTnLst>
                                </p:cTn>
                              </p:par>
                              <p:par>
                                <p:cTn id="150" presetID="1" presetClass="exit" presetSubtype="0" fill="hold" nodeType="withEffect">
                                  <p:stCondLst>
                                    <p:cond delay="0"/>
                                  </p:stCondLst>
                                  <p:childTnLst>
                                    <p:set>
                                      <p:cBhvr>
                                        <p:cTn id="151" dur="1" fill="hold">
                                          <p:stCondLst>
                                            <p:cond delay="0"/>
                                          </p:stCondLst>
                                        </p:cTn>
                                        <p:tgtEl>
                                          <p:spTgt spid="22559"/>
                                        </p:tgtEl>
                                        <p:attrNameLst>
                                          <p:attrName>style.visibility</p:attrName>
                                        </p:attrNameLst>
                                      </p:cBhvr>
                                      <p:to>
                                        <p:strVal val="hidden"/>
                                      </p:to>
                                    </p:set>
                                  </p:childTnLst>
                                </p:cTn>
                              </p:par>
                              <p:par>
                                <p:cTn id="152" presetID="1" presetClass="exit" presetSubtype="0" fill="hold" nodeType="withEffect">
                                  <p:stCondLst>
                                    <p:cond delay="0"/>
                                  </p:stCondLst>
                                  <p:childTnLst>
                                    <p:set>
                                      <p:cBhvr>
                                        <p:cTn id="153" dur="1" fill="hold">
                                          <p:stCondLst>
                                            <p:cond delay="0"/>
                                          </p:stCondLst>
                                        </p:cTn>
                                        <p:tgtEl>
                                          <p:spTgt spid="22560"/>
                                        </p:tgtEl>
                                        <p:attrNameLst>
                                          <p:attrName>style.visibility</p:attrName>
                                        </p:attrNameLst>
                                      </p:cBhvr>
                                      <p:to>
                                        <p:strVal val="hidden"/>
                                      </p:to>
                                    </p:set>
                                  </p:childTnLst>
                                </p:cTn>
                              </p:par>
                              <p:par>
                                <p:cTn id="154" presetID="1" presetClass="exit" presetSubtype="0" fill="hold" nodeType="withEffect">
                                  <p:stCondLst>
                                    <p:cond delay="0"/>
                                  </p:stCondLst>
                                  <p:childTnLst>
                                    <p:set>
                                      <p:cBhvr>
                                        <p:cTn id="155" dur="1" fill="hold">
                                          <p:stCondLst>
                                            <p:cond delay="0"/>
                                          </p:stCondLst>
                                        </p:cTn>
                                        <p:tgtEl>
                                          <p:spTgt spid="22561"/>
                                        </p:tgtEl>
                                        <p:attrNameLst>
                                          <p:attrName>style.visibility</p:attrName>
                                        </p:attrNameLst>
                                      </p:cBhvr>
                                      <p:to>
                                        <p:strVal val="hidden"/>
                                      </p:to>
                                    </p:set>
                                  </p:childTnLst>
                                </p:cTn>
                              </p:par>
                              <p:par>
                                <p:cTn id="156" presetID="1" presetClass="exit" presetSubtype="0" fill="hold" nodeType="withEffect">
                                  <p:stCondLst>
                                    <p:cond delay="0"/>
                                  </p:stCondLst>
                                  <p:childTnLst>
                                    <p:set>
                                      <p:cBhvr>
                                        <p:cTn id="157" dur="1" fill="hold">
                                          <p:stCondLst>
                                            <p:cond delay="0"/>
                                          </p:stCondLst>
                                        </p:cTn>
                                        <p:tgtEl>
                                          <p:spTgt spid="22548"/>
                                        </p:tgtEl>
                                        <p:attrNameLst>
                                          <p:attrName>style.visibility</p:attrName>
                                        </p:attrNameLst>
                                      </p:cBhvr>
                                      <p:to>
                                        <p:strVal val="hidden"/>
                                      </p:to>
                                    </p:set>
                                  </p:childTnLst>
                                </p:cTn>
                              </p:par>
                            </p:childTnLst>
                          </p:cTn>
                        </p:par>
                        <p:par>
                          <p:cTn id="158" fill="hold" nodeType="afterGroup">
                            <p:stCondLst>
                              <p:cond delay="2000"/>
                            </p:stCondLst>
                            <p:childTnLst>
                              <p:par>
                                <p:cTn id="159" presetID="10" presetClass="entr" presetSubtype="0" fill="hold" nodeType="afterEffect">
                                  <p:stCondLst>
                                    <p:cond delay="0"/>
                                  </p:stCondLst>
                                  <p:childTnLst>
                                    <p:set>
                                      <p:cBhvr>
                                        <p:cTn id="160" dur="1" fill="hold">
                                          <p:stCondLst>
                                            <p:cond delay="0"/>
                                          </p:stCondLst>
                                        </p:cTn>
                                        <p:tgtEl>
                                          <p:spTgt spid="38"/>
                                        </p:tgtEl>
                                        <p:attrNameLst>
                                          <p:attrName>style.visibility</p:attrName>
                                        </p:attrNameLst>
                                      </p:cBhvr>
                                      <p:to>
                                        <p:strVal val="visible"/>
                                      </p:to>
                                    </p:set>
                                    <p:animEffect transition="in" filter="fade">
                                      <p:cBhvr>
                                        <p:cTn id="161" dur="2000"/>
                                        <p:tgtEl>
                                          <p:spTgt spid="38"/>
                                        </p:tgtEl>
                                      </p:cBhvr>
                                    </p:animEffect>
                                  </p:childTnLst>
                                </p:cTn>
                              </p:par>
                              <p:par>
                                <p:cTn id="162" presetID="10" presetClass="exit" presetSubtype="0" fill="hold" grpId="0" nodeType="withEffect">
                                  <p:stCondLst>
                                    <p:cond delay="0"/>
                                  </p:stCondLst>
                                  <p:childTnLst>
                                    <p:animEffect transition="out" filter="fade">
                                      <p:cBhvr>
                                        <p:cTn id="163" dur="2000"/>
                                        <p:tgtEl>
                                          <p:spTgt spid="37">
                                            <p:txEl>
                                              <p:pRg st="0" end="0"/>
                                            </p:txEl>
                                          </p:spTgt>
                                        </p:tgtEl>
                                      </p:cBhvr>
                                    </p:animEffect>
                                    <p:set>
                                      <p:cBhvr>
                                        <p:cTn id="164" dur="1" fill="hold">
                                          <p:stCondLst>
                                            <p:cond delay="1999"/>
                                          </p:stCondLst>
                                        </p:cTn>
                                        <p:tgtEl>
                                          <p:spTgt spid="37">
                                            <p:txEl>
                                              <p:pRg st="0" end="0"/>
                                            </p:txEl>
                                          </p:spTgt>
                                        </p:tgtEl>
                                        <p:attrNameLst>
                                          <p:attrName>style.visibility</p:attrName>
                                        </p:attrNameLst>
                                      </p:cBhvr>
                                      <p:to>
                                        <p:strVal val="hidden"/>
                                      </p:to>
                                    </p:set>
                                  </p:childTnLst>
                                </p:cTn>
                              </p:par>
                              <p:par>
                                <p:cTn id="165" presetID="10" presetClass="exit" presetSubtype="0" fill="hold" grpId="1" nodeType="withEffect">
                                  <p:stCondLst>
                                    <p:cond delay="0"/>
                                  </p:stCondLst>
                                  <p:childTnLst>
                                    <p:animEffect transition="out" filter="fade">
                                      <p:cBhvr>
                                        <p:cTn id="166" dur="2000"/>
                                        <p:tgtEl>
                                          <p:spTgt spid="20"/>
                                        </p:tgtEl>
                                      </p:cBhvr>
                                    </p:animEffect>
                                    <p:set>
                                      <p:cBhvr>
                                        <p:cTn id="167" dur="1" fill="hold">
                                          <p:stCondLst>
                                            <p:cond delay="1999"/>
                                          </p:stCondLst>
                                        </p:cTn>
                                        <p:tgtEl>
                                          <p:spTgt spid="20"/>
                                        </p:tgtEl>
                                        <p:attrNameLst>
                                          <p:attrName>style.visibility</p:attrName>
                                        </p:attrNameLst>
                                      </p:cBhvr>
                                      <p:to>
                                        <p:strVal val="hidden"/>
                                      </p:to>
                                    </p:se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3" presetClass="entr" presetSubtype="10" fill="hold" grpId="0" nodeType="clickEffect">
                                  <p:stCondLst>
                                    <p:cond delay="0"/>
                                  </p:stCondLst>
                                  <p:childTnLst>
                                    <p:set>
                                      <p:cBhvr>
                                        <p:cTn id="171" dur="1" fill="hold">
                                          <p:stCondLst>
                                            <p:cond delay="0"/>
                                          </p:stCondLst>
                                        </p:cTn>
                                        <p:tgtEl>
                                          <p:spTgt spid="39"/>
                                        </p:tgtEl>
                                        <p:attrNameLst>
                                          <p:attrName>style.visibility</p:attrName>
                                        </p:attrNameLst>
                                      </p:cBhvr>
                                      <p:to>
                                        <p:strVal val="visible"/>
                                      </p:to>
                                    </p:set>
                                    <p:animEffect transition="in" filter="blinds(horizontal)">
                                      <p:cBhvr>
                                        <p:cTn id="172" dur="500"/>
                                        <p:tgtEl>
                                          <p:spTgt spid="39"/>
                                        </p:tgtEl>
                                      </p:cBhvr>
                                    </p:animEffect>
                                  </p:childTnLst>
                                </p:cTn>
                              </p:par>
                              <p:par>
                                <p:cTn id="173" presetID="22" presetClass="entr" presetSubtype="4" fill="hold" nodeType="withEffect">
                                  <p:stCondLst>
                                    <p:cond delay="0"/>
                                  </p:stCondLst>
                                  <p:childTnLst>
                                    <p:set>
                                      <p:cBhvr>
                                        <p:cTn id="174" dur="1" fill="hold">
                                          <p:stCondLst>
                                            <p:cond delay="0"/>
                                          </p:stCondLst>
                                        </p:cTn>
                                        <p:tgtEl>
                                          <p:spTgt spid="40"/>
                                        </p:tgtEl>
                                        <p:attrNameLst>
                                          <p:attrName>style.visibility</p:attrName>
                                        </p:attrNameLst>
                                      </p:cBhvr>
                                      <p:to>
                                        <p:strVal val="visible"/>
                                      </p:to>
                                    </p:set>
                                    <p:animEffect transition="in" filter="wipe(down)">
                                      <p:cBhvr>
                                        <p:cTn id="175" dur="2000"/>
                                        <p:tgtEl>
                                          <p:spTgt spid="40"/>
                                        </p:tgtEl>
                                      </p:cBhvr>
                                    </p:animEffect>
                                  </p:childTnLst>
                                </p:cTn>
                              </p:par>
                            </p:childTnLst>
                          </p:cTn>
                        </p:par>
                      </p:childTnLst>
                    </p:cTn>
                  </p:par>
                  <p:par>
                    <p:cTn id="176" fill="hold" nodeType="clickPar">
                      <p:stCondLst>
                        <p:cond delay="indefinite"/>
                      </p:stCondLst>
                      <p:childTnLst>
                        <p:par>
                          <p:cTn id="177" fill="hold" nodeType="withGroup">
                            <p:stCondLst>
                              <p:cond delay="0"/>
                            </p:stCondLst>
                            <p:childTnLst>
                              <p:par>
                                <p:cTn id="178" presetID="3" presetClass="entr" presetSubtype="10" fill="hold" nodeType="clickEffect">
                                  <p:stCondLst>
                                    <p:cond delay="0"/>
                                  </p:stCondLst>
                                  <p:childTnLst>
                                    <p:set>
                                      <p:cBhvr>
                                        <p:cTn id="179" dur="1" fill="hold">
                                          <p:stCondLst>
                                            <p:cond delay="0"/>
                                          </p:stCondLst>
                                        </p:cTn>
                                        <p:tgtEl>
                                          <p:spTgt spid="29">
                                            <p:txEl>
                                              <p:pRg st="0" end="0"/>
                                            </p:txEl>
                                          </p:spTgt>
                                        </p:tgtEl>
                                        <p:attrNameLst>
                                          <p:attrName>style.visibility</p:attrName>
                                        </p:attrNameLst>
                                      </p:cBhvr>
                                      <p:to>
                                        <p:strVal val="visible"/>
                                      </p:to>
                                    </p:set>
                                    <p:animEffect transition="in" filter="blinds(horizontal)">
                                      <p:cBhvr>
                                        <p:cTn id="180" dur="500"/>
                                        <p:tgtEl>
                                          <p:spTgt spid="29">
                                            <p:txEl>
                                              <p:pRg st="0" end="0"/>
                                            </p:txEl>
                                          </p:spTgt>
                                        </p:tgtEl>
                                      </p:cBhvr>
                                    </p:animEffec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3" presetClass="entr" presetSubtype="10" fill="hold" grpId="0" nodeType="clickEffect">
                                  <p:stCondLst>
                                    <p:cond delay="0"/>
                                  </p:stCondLst>
                                  <p:childTnLst>
                                    <p:set>
                                      <p:cBhvr>
                                        <p:cTn id="184" dur="1" fill="hold">
                                          <p:stCondLst>
                                            <p:cond delay="0"/>
                                          </p:stCondLst>
                                        </p:cTn>
                                        <p:tgtEl>
                                          <p:spTgt spid="41"/>
                                        </p:tgtEl>
                                        <p:attrNameLst>
                                          <p:attrName>style.visibility</p:attrName>
                                        </p:attrNameLst>
                                      </p:cBhvr>
                                      <p:to>
                                        <p:strVal val="visible"/>
                                      </p:to>
                                    </p:set>
                                    <p:animEffect transition="in" filter="blinds(horizontal)">
                                      <p:cBhvr>
                                        <p:cTn id="185" dur="500"/>
                                        <p:tgtEl>
                                          <p:spTgt spid="41"/>
                                        </p:tgtEl>
                                      </p:cBhvr>
                                    </p:animEffect>
                                  </p:childTnLst>
                                </p:cTn>
                              </p:par>
                              <p:par>
                                <p:cTn id="186" presetID="22" presetClass="entr" presetSubtype="2" fill="hold" nodeType="withEffect">
                                  <p:stCondLst>
                                    <p:cond delay="0"/>
                                  </p:stCondLst>
                                  <p:childTnLst>
                                    <p:set>
                                      <p:cBhvr>
                                        <p:cTn id="187" dur="1" fill="hold">
                                          <p:stCondLst>
                                            <p:cond delay="0"/>
                                          </p:stCondLst>
                                        </p:cTn>
                                        <p:tgtEl>
                                          <p:spTgt spid="42"/>
                                        </p:tgtEl>
                                        <p:attrNameLst>
                                          <p:attrName>style.visibility</p:attrName>
                                        </p:attrNameLst>
                                      </p:cBhvr>
                                      <p:to>
                                        <p:strVal val="visible"/>
                                      </p:to>
                                    </p:set>
                                    <p:animEffect transition="in" filter="wipe(right)">
                                      <p:cBhvr>
                                        <p:cTn id="188" dur="2000"/>
                                        <p:tgtEl>
                                          <p:spTgt spid="42"/>
                                        </p:tgtEl>
                                      </p:cBhvr>
                                    </p:animEffec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3" presetClass="entr" presetSubtype="10" fill="hold" nodeType="clickEffect">
                                  <p:stCondLst>
                                    <p:cond delay="0"/>
                                  </p:stCondLst>
                                  <p:childTnLst>
                                    <p:set>
                                      <p:cBhvr>
                                        <p:cTn id="192" dur="1" fill="hold">
                                          <p:stCondLst>
                                            <p:cond delay="0"/>
                                          </p:stCondLst>
                                        </p:cTn>
                                        <p:tgtEl>
                                          <p:spTgt spid="29">
                                            <p:txEl>
                                              <p:pRg st="1" end="1"/>
                                            </p:txEl>
                                          </p:spTgt>
                                        </p:tgtEl>
                                        <p:attrNameLst>
                                          <p:attrName>style.visibility</p:attrName>
                                        </p:attrNameLst>
                                      </p:cBhvr>
                                      <p:to>
                                        <p:strVal val="visible"/>
                                      </p:to>
                                    </p:set>
                                    <p:animEffect transition="in" filter="blinds(horizontal)">
                                      <p:cBhvr>
                                        <p:cTn id="193" dur="500"/>
                                        <p:tgtEl>
                                          <p:spTgt spid="29">
                                            <p:txEl>
                                              <p:pRg st="1" end="1"/>
                                            </p:txEl>
                                          </p:spTgt>
                                        </p:tgtEl>
                                      </p:cBhvr>
                                    </p:animEffect>
                                  </p:childTnLst>
                                </p:cTn>
                              </p:par>
                            </p:childTnLst>
                          </p:cTn>
                        </p:par>
                      </p:childTnLst>
                    </p:cTn>
                  </p:par>
                  <p:par>
                    <p:cTn id="194" fill="hold" nodeType="clickPar">
                      <p:stCondLst>
                        <p:cond delay="indefinite"/>
                      </p:stCondLst>
                      <p:childTnLst>
                        <p:par>
                          <p:cTn id="195" fill="hold" nodeType="withGroup">
                            <p:stCondLst>
                              <p:cond delay="0"/>
                            </p:stCondLst>
                            <p:childTnLst>
                              <p:par>
                                <p:cTn id="196" presetID="3" presetClass="entr" presetSubtype="10" fill="hold" grpId="0" nodeType="clickEffect">
                                  <p:stCondLst>
                                    <p:cond delay="0"/>
                                  </p:stCondLst>
                                  <p:childTnLst>
                                    <p:set>
                                      <p:cBhvr>
                                        <p:cTn id="197" dur="1" fill="hold">
                                          <p:stCondLst>
                                            <p:cond delay="0"/>
                                          </p:stCondLst>
                                        </p:cTn>
                                        <p:tgtEl>
                                          <p:spTgt spid="43"/>
                                        </p:tgtEl>
                                        <p:attrNameLst>
                                          <p:attrName>style.visibility</p:attrName>
                                        </p:attrNameLst>
                                      </p:cBhvr>
                                      <p:to>
                                        <p:strVal val="visible"/>
                                      </p:to>
                                    </p:set>
                                    <p:animEffect transition="in" filter="blinds(horizontal)">
                                      <p:cBhvr>
                                        <p:cTn id="198" dur="500"/>
                                        <p:tgtEl>
                                          <p:spTgt spid="43"/>
                                        </p:tgtEl>
                                      </p:cBhvr>
                                    </p:animEffect>
                                  </p:childTnLst>
                                </p:cTn>
                              </p:par>
                              <p:par>
                                <p:cTn id="199" presetID="22" presetClass="entr" presetSubtype="4" fill="hold" nodeType="withEffect">
                                  <p:stCondLst>
                                    <p:cond delay="0"/>
                                  </p:stCondLst>
                                  <p:childTnLst>
                                    <p:set>
                                      <p:cBhvr>
                                        <p:cTn id="200" dur="1" fill="hold">
                                          <p:stCondLst>
                                            <p:cond delay="0"/>
                                          </p:stCondLst>
                                        </p:cTn>
                                        <p:tgtEl>
                                          <p:spTgt spid="45"/>
                                        </p:tgtEl>
                                        <p:attrNameLst>
                                          <p:attrName>style.visibility</p:attrName>
                                        </p:attrNameLst>
                                      </p:cBhvr>
                                      <p:to>
                                        <p:strVal val="visible"/>
                                      </p:to>
                                    </p:set>
                                    <p:animEffect transition="in" filter="wipe(down)">
                                      <p:cBhvr>
                                        <p:cTn id="201"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37" grpId="0" build="allAtOnce"/>
      <p:bldP spid="39" grpId="0"/>
      <p:bldP spid="41"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63" y="396875"/>
            <a:ext cx="7467600" cy="668338"/>
          </a:xfrm>
        </p:spPr>
        <p:txBody>
          <a:bodyPr>
            <a:normAutofit fontScale="90000"/>
          </a:bodyPr>
          <a:lstStyle/>
          <a:p>
            <a:pPr>
              <a:defRPr/>
            </a:pPr>
            <a:r>
              <a:rPr lang="en-CA" dirty="0" smtClean="0"/>
              <a:t>Ex: Write the following as a Power and then evaluate the power</a:t>
            </a:r>
            <a:endParaRPr lang="en-CA" dirty="0"/>
          </a:p>
        </p:txBody>
      </p:sp>
      <p:graphicFrame>
        <p:nvGraphicFramePr>
          <p:cNvPr id="3074" name="Object 2"/>
          <p:cNvGraphicFramePr>
            <a:graphicFrameLocks noChangeAspect="1"/>
          </p:cNvGraphicFramePr>
          <p:nvPr/>
        </p:nvGraphicFramePr>
        <p:xfrm>
          <a:off x="215900" y="1476375"/>
          <a:ext cx="2311400" cy="434975"/>
        </p:xfrm>
        <a:graphic>
          <a:graphicData uri="http://schemas.openxmlformats.org/presentationml/2006/ole">
            <mc:AlternateContent xmlns:mc="http://schemas.openxmlformats.org/markup-compatibility/2006">
              <mc:Choice xmlns:v="urn:schemas-microsoft-com:vml" Requires="v">
                <p:oleObj spid="_x0000_s3166" name="Equation" r:id="rId4" imgW="1079032" imgH="203112" progId="Equation.DSMT4">
                  <p:embed/>
                </p:oleObj>
              </mc:Choice>
              <mc:Fallback>
                <p:oleObj name="Equation" r:id="rId4" imgW="1079032" imgH="203112" progId="Equation.DSMT4">
                  <p:embed/>
                  <p:pic>
                    <p:nvPicPr>
                      <p:cNvPr id="0" name="Picture 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900" y="1476375"/>
                        <a:ext cx="2311400"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3"/>
          <p:cNvGraphicFramePr>
            <a:graphicFrameLocks noChangeAspect="1"/>
          </p:cNvGraphicFramePr>
          <p:nvPr/>
        </p:nvGraphicFramePr>
        <p:xfrm>
          <a:off x="152400" y="2516188"/>
          <a:ext cx="3154363" cy="434975"/>
        </p:xfrm>
        <a:graphic>
          <a:graphicData uri="http://schemas.openxmlformats.org/presentationml/2006/ole">
            <mc:AlternateContent xmlns:mc="http://schemas.openxmlformats.org/markup-compatibility/2006">
              <mc:Choice xmlns:v="urn:schemas-microsoft-com:vml" Requires="v">
                <p:oleObj spid="_x0000_s3167" name="Equation" r:id="rId6" imgW="1473200" imgH="203200" progId="Equation.DSMT4">
                  <p:embed/>
                </p:oleObj>
              </mc:Choice>
              <mc:Fallback>
                <p:oleObj name="Equation" r:id="rId6" imgW="1473200" imgH="203200" progId="Equation.DSMT4">
                  <p:embed/>
                  <p:pic>
                    <p:nvPicPr>
                      <p:cNvPr id="0" name="Picture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2516188"/>
                        <a:ext cx="3154363"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6" name="Object 4"/>
          <p:cNvGraphicFramePr>
            <a:graphicFrameLocks noChangeAspect="1"/>
          </p:cNvGraphicFramePr>
          <p:nvPr/>
        </p:nvGraphicFramePr>
        <p:xfrm>
          <a:off x="127000" y="3625850"/>
          <a:ext cx="2963863" cy="544513"/>
        </p:xfrm>
        <a:graphic>
          <a:graphicData uri="http://schemas.openxmlformats.org/presentationml/2006/ole">
            <mc:AlternateContent xmlns:mc="http://schemas.openxmlformats.org/markup-compatibility/2006">
              <mc:Choice xmlns:v="urn:schemas-microsoft-com:vml" Requires="v">
                <p:oleObj spid="_x0000_s3168" name="Equation" r:id="rId8" imgW="1384300" imgH="254000" progId="Equation.DSMT4">
                  <p:embed/>
                </p:oleObj>
              </mc:Choice>
              <mc:Fallback>
                <p:oleObj name="Equation" r:id="rId8" imgW="1384300" imgH="254000" progId="Equation.DSMT4">
                  <p:embed/>
                  <p:pic>
                    <p:nvPicPr>
                      <p:cNvPr id="0" name="Picture 5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7000" y="3625850"/>
                        <a:ext cx="2963863" cy="544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5"/>
          <p:cNvGraphicFramePr>
            <a:graphicFrameLocks noChangeAspect="1"/>
          </p:cNvGraphicFramePr>
          <p:nvPr/>
        </p:nvGraphicFramePr>
        <p:xfrm>
          <a:off x="2562225" y="1260475"/>
          <a:ext cx="985838" cy="685800"/>
        </p:xfrm>
        <a:graphic>
          <a:graphicData uri="http://schemas.openxmlformats.org/presentationml/2006/ole">
            <mc:AlternateContent xmlns:mc="http://schemas.openxmlformats.org/markup-compatibility/2006">
              <mc:Choice xmlns:v="urn:schemas-microsoft-com:vml" Requires="v">
                <p:oleObj spid="_x0000_s3169" name="Equation" r:id="rId10" imgW="291973" imgH="203112" progId="Equation.DSMT4">
                  <p:embed/>
                </p:oleObj>
              </mc:Choice>
              <mc:Fallback>
                <p:oleObj name="Equation" r:id="rId10" imgW="291973" imgH="203112" progId="Equation.DSMT4">
                  <p:embed/>
                  <p:pic>
                    <p:nvPicPr>
                      <p:cNvPr id="0" name="Picture 5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62225" y="1260475"/>
                        <a:ext cx="985838"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6"/>
          <p:cNvGraphicFramePr>
            <a:graphicFrameLocks noChangeAspect="1"/>
          </p:cNvGraphicFramePr>
          <p:nvPr/>
        </p:nvGraphicFramePr>
        <p:xfrm>
          <a:off x="3325813" y="1339850"/>
          <a:ext cx="222250" cy="347663"/>
        </p:xfrm>
        <a:graphic>
          <a:graphicData uri="http://schemas.openxmlformats.org/presentationml/2006/ole">
            <mc:AlternateContent xmlns:mc="http://schemas.openxmlformats.org/markup-compatibility/2006">
              <mc:Choice xmlns:v="urn:schemas-microsoft-com:vml" Requires="v">
                <p:oleObj spid="_x0000_s3170" name="Equation" r:id="rId12" imgW="114102" imgH="177492" progId="Equation.DSMT4">
                  <p:embed/>
                </p:oleObj>
              </mc:Choice>
              <mc:Fallback>
                <p:oleObj name="Equation" r:id="rId12" imgW="114102" imgH="177492" progId="Equation.DSMT4">
                  <p:embed/>
                  <p:pic>
                    <p:nvPicPr>
                      <p:cNvPr id="0" name="Picture 5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25813" y="1339850"/>
                        <a:ext cx="222250" cy="347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7"/>
          <p:cNvGraphicFramePr>
            <a:graphicFrameLocks noChangeAspect="1"/>
          </p:cNvGraphicFramePr>
          <p:nvPr/>
        </p:nvGraphicFramePr>
        <p:xfrm>
          <a:off x="3536950" y="1316038"/>
          <a:ext cx="1800225" cy="685800"/>
        </p:xfrm>
        <a:graphic>
          <a:graphicData uri="http://schemas.openxmlformats.org/presentationml/2006/ole">
            <mc:AlternateContent xmlns:mc="http://schemas.openxmlformats.org/markup-compatibility/2006">
              <mc:Choice xmlns:v="urn:schemas-microsoft-com:vml" Requires="v">
                <p:oleObj spid="_x0000_s3171" name="Equation" r:id="rId14" imgW="533169" imgH="203112" progId="Equation.DSMT4">
                  <p:embed/>
                </p:oleObj>
              </mc:Choice>
              <mc:Fallback>
                <p:oleObj name="Equation" r:id="rId14" imgW="533169" imgH="203112" progId="Equation.DSMT4">
                  <p:embed/>
                  <p:pic>
                    <p:nvPicPr>
                      <p:cNvPr id="0" name="Picture 6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36950" y="1316038"/>
                        <a:ext cx="180022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8"/>
          <p:cNvGraphicFramePr>
            <a:graphicFrameLocks noChangeAspect="1"/>
          </p:cNvGraphicFramePr>
          <p:nvPr/>
        </p:nvGraphicFramePr>
        <p:xfrm>
          <a:off x="3319463" y="2355850"/>
          <a:ext cx="814387" cy="600075"/>
        </p:xfrm>
        <a:graphic>
          <a:graphicData uri="http://schemas.openxmlformats.org/presentationml/2006/ole">
            <mc:AlternateContent xmlns:mc="http://schemas.openxmlformats.org/markup-compatibility/2006">
              <mc:Choice xmlns:v="urn:schemas-microsoft-com:vml" Requires="v">
                <p:oleObj spid="_x0000_s3172" name="Equation" r:id="rId16" imgW="241091" imgH="177646" progId="Equation.DSMT4">
                  <p:embed/>
                </p:oleObj>
              </mc:Choice>
              <mc:Fallback>
                <p:oleObj name="Equation" r:id="rId16" imgW="241091" imgH="177646" progId="Equation.DSMT4">
                  <p:embed/>
                  <p:pic>
                    <p:nvPicPr>
                      <p:cNvPr id="0" name="Picture 6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19463" y="2355850"/>
                        <a:ext cx="814387"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9"/>
          <p:cNvGraphicFramePr>
            <a:graphicFrameLocks noChangeAspect="1"/>
          </p:cNvGraphicFramePr>
          <p:nvPr/>
        </p:nvGraphicFramePr>
        <p:xfrm>
          <a:off x="3997325" y="2366963"/>
          <a:ext cx="249238" cy="346075"/>
        </p:xfrm>
        <a:graphic>
          <a:graphicData uri="http://schemas.openxmlformats.org/presentationml/2006/ole">
            <mc:AlternateContent xmlns:mc="http://schemas.openxmlformats.org/markup-compatibility/2006">
              <mc:Choice xmlns:v="urn:schemas-microsoft-com:vml" Requires="v">
                <p:oleObj spid="_x0000_s3173" name="Equation" r:id="rId18" imgW="126725" imgH="177415" progId="Equation.DSMT4">
                  <p:embed/>
                </p:oleObj>
              </mc:Choice>
              <mc:Fallback>
                <p:oleObj name="Equation" r:id="rId18" imgW="126725" imgH="177415" progId="Equation.DSMT4">
                  <p:embed/>
                  <p:pic>
                    <p:nvPicPr>
                      <p:cNvPr id="0" name="Picture 6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997325" y="2366963"/>
                        <a:ext cx="249238" cy="34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0"/>
          <p:cNvGraphicFramePr>
            <a:graphicFrameLocks noChangeAspect="1"/>
          </p:cNvGraphicFramePr>
          <p:nvPr/>
        </p:nvGraphicFramePr>
        <p:xfrm>
          <a:off x="4133850" y="2355850"/>
          <a:ext cx="1757363" cy="685800"/>
        </p:xfrm>
        <a:graphic>
          <a:graphicData uri="http://schemas.openxmlformats.org/presentationml/2006/ole">
            <mc:AlternateContent xmlns:mc="http://schemas.openxmlformats.org/markup-compatibility/2006">
              <mc:Choice xmlns:v="urn:schemas-microsoft-com:vml" Requires="v">
                <p:oleObj spid="_x0000_s3174" name="Equation" r:id="rId20" imgW="520474" imgH="203112" progId="Equation.DSMT4">
                  <p:embed/>
                </p:oleObj>
              </mc:Choice>
              <mc:Fallback>
                <p:oleObj name="Equation" r:id="rId20" imgW="520474" imgH="203112" progId="Equation.DSMT4">
                  <p:embed/>
                  <p:pic>
                    <p:nvPicPr>
                      <p:cNvPr id="0" name="Picture 6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133850" y="2355850"/>
                        <a:ext cx="1757363"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1"/>
          <p:cNvGraphicFramePr>
            <a:graphicFrameLocks noChangeAspect="1"/>
          </p:cNvGraphicFramePr>
          <p:nvPr/>
        </p:nvGraphicFramePr>
        <p:xfrm>
          <a:off x="3101975" y="3457575"/>
          <a:ext cx="1500188" cy="857250"/>
        </p:xfrm>
        <a:graphic>
          <a:graphicData uri="http://schemas.openxmlformats.org/presentationml/2006/ole">
            <mc:AlternateContent xmlns:mc="http://schemas.openxmlformats.org/markup-compatibility/2006">
              <mc:Choice xmlns:v="urn:schemas-microsoft-com:vml" Requires="v">
                <p:oleObj spid="_x0000_s3175" name="Equation" r:id="rId22" imgW="444114" imgH="253780" progId="Equation.DSMT4">
                  <p:embed/>
                </p:oleObj>
              </mc:Choice>
              <mc:Fallback>
                <p:oleObj name="Equation" r:id="rId22" imgW="444114" imgH="253780" progId="Equation.DSMT4">
                  <p:embed/>
                  <p:pic>
                    <p:nvPicPr>
                      <p:cNvPr id="0" name="Picture 6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101975" y="3457575"/>
                        <a:ext cx="1500188" cy="85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2"/>
          <p:cNvGraphicFramePr>
            <a:graphicFrameLocks noChangeAspect="1"/>
          </p:cNvGraphicFramePr>
          <p:nvPr/>
        </p:nvGraphicFramePr>
        <p:xfrm>
          <a:off x="4503738" y="3421063"/>
          <a:ext cx="223837" cy="346075"/>
        </p:xfrm>
        <a:graphic>
          <a:graphicData uri="http://schemas.openxmlformats.org/presentationml/2006/ole">
            <mc:AlternateContent xmlns:mc="http://schemas.openxmlformats.org/markup-compatibility/2006">
              <mc:Choice xmlns:v="urn:schemas-microsoft-com:vml" Requires="v">
                <p:oleObj spid="_x0000_s3176" name="Equation" r:id="rId24" imgW="114102" imgH="177492" progId="Equation.DSMT4">
                  <p:embed/>
                </p:oleObj>
              </mc:Choice>
              <mc:Fallback>
                <p:oleObj name="Equation" r:id="rId24" imgW="114102" imgH="177492" progId="Equation.DSMT4">
                  <p:embed/>
                  <p:pic>
                    <p:nvPicPr>
                      <p:cNvPr id="0" name="Picture 6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503738" y="3421063"/>
                        <a:ext cx="223837" cy="34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3"/>
          <p:cNvGraphicFramePr>
            <a:graphicFrameLocks noChangeAspect="1"/>
          </p:cNvGraphicFramePr>
          <p:nvPr/>
        </p:nvGraphicFramePr>
        <p:xfrm>
          <a:off x="4524375" y="3416300"/>
          <a:ext cx="1800225" cy="942975"/>
        </p:xfrm>
        <a:graphic>
          <a:graphicData uri="http://schemas.openxmlformats.org/presentationml/2006/ole">
            <mc:AlternateContent xmlns:mc="http://schemas.openxmlformats.org/markup-compatibility/2006">
              <mc:Choice xmlns:v="urn:schemas-microsoft-com:vml" Requires="v">
                <p:oleObj spid="_x0000_s3177" name="Equation" r:id="rId26" imgW="533169" imgH="279279" progId="Equation.DSMT4">
                  <p:embed/>
                </p:oleObj>
              </mc:Choice>
              <mc:Fallback>
                <p:oleObj name="Equation" r:id="rId26" imgW="533169" imgH="279279" progId="Equation.DSMT4">
                  <p:embed/>
                  <p:pic>
                    <p:nvPicPr>
                      <p:cNvPr id="0" name="Picture 6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524375" y="3416300"/>
                        <a:ext cx="1800225" cy="94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4"/>
          <p:cNvGraphicFramePr>
            <a:graphicFrameLocks noChangeAspect="1"/>
          </p:cNvGraphicFramePr>
          <p:nvPr/>
        </p:nvGraphicFramePr>
        <p:xfrm>
          <a:off x="6259513" y="3546475"/>
          <a:ext cx="1628775" cy="600075"/>
        </p:xfrm>
        <a:graphic>
          <a:graphicData uri="http://schemas.openxmlformats.org/presentationml/2006/ole">
            <mc:AlternateContent xmlns:mc="http://schemas.openxmlformats.org/markup-compatibility/2006">
              <mc:Choice xmlns:v="urn:schemas-microsoft-com:vml" Requires="v">
                <p:oleObj spid="_x0000_s3178" name="Equation" r:id="rId28" imgW="482181" imgH="177646" progId="Equation.DSMT4">
                  <p:embed/>
                </p:oleObj>
              </mc:Choice>
              <mc:Fallback>
                <p:oleObj name="Equation" r:id="rId28" imgW="482181" imgH="177646" progId="Equation.DSMT4">
                  <p:embed/>
                  <p:pic>
                    <p:nvPicPr>
                      <p:cNvPr id="0" name="Picture 67"/>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259513" y="3546475"/>
                        <a:ext cx="1628775"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 Box 5"/>
          <p:cNvSpPr txBox="1">
            <a:spLocks noChangeArrowheads="1"/>
          </p:cNvSpPr>
          <p:nvPr/>
        </p:nvSpPr>
        <p:spPr bwMode="auto">
          <a:xfrm>
            <a:off x="5084763" y="6613525"/>
            <a:ext cx="4059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dirty="0"/>
              <a:t>© Copyright all rights reserved to Homework depot: </a:t>
            </a:r>
            <a:r>
              <a:rPr lang="en-US" sz="1000" dirty="0">
                <a:hlinkClick r:id="rId30"/>
              </a:rPr>
              <a:t>www.BCMath.ca</a:t>
            </a:r>
            <a:r>
              <a:rPr lang="en-US" sz="1000"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linds(horizontal)">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66750"/>
          </a:xfrm>
        </p:spPr>
        <p:txBody>
          <a:bodyPr/>
          <a:lstStyle/>
          <a:p>
            <a:pPr>
              <a:defRPr/>
            </a:pPr>
            <a:r>
              <a:rPr lang="en-CA" dirty="0" smtClean="0"/>
              <a:t>Powers with Negative bases</a:t>
            </a:r>
            <a:endParaRPr lang="en-CA" dirty="0"/>
          </a:p>
        </p:txBody>
      </p:sp>
      <p:sp>
        <p:nvSpPr>
          <p:cNvPr id="3" name="Content Placeholder 2"/>
          <p:cNvSpPr>
            <a:spLocks noGrp="1"/>
          </p:cNvSpPr>
          <p:nvPr>
            <p:ph sz="quarter" idx="1"/>
          </p:nvPr>
        </p:nvSpPr>
        <p:spPr>
          <a:xfrm>
            <a:off x="457200" y="1050925"/>
            <a:ext cx="8113713" cy="4776788"/>
          </a:xfrm>
        </p:spPr>
        <p:txBody>
          <a:bodyPr/>
          <a:lstStyle/>
          <a:p>
            <a:r>
              <a:rPr lang="en-CA" smtClean="0"/>
              <a:t>If the base has a negative sign within brackets, then the base is negative</a:t>
            </a:r>
          </a:p>
          <a:p>
            <a:endParaRPr lang="en-CA" smtClean="0"/>
          </a:p>
          <a:p>
            <a:endParaRPr lang="en-CA" smtClean="0"/>
          </a:p>
          <a:p>
            <a:r>
              <a:rPr lang="en-CA" smtClean="0"/>
              <a:t>If the negative sign is not within brackets or there are no brackets, then the base is positive, with a negative sign in front</a:t>
            </a:r>
          </a:p>
          <a:p>
            <a:endParaRPr lang="en-CA" smtClean="0"/>
          </a:p>
          <a:p>
            <a:endParaRPr lang="en-CA" smtClean="0"/>
          </a:p>
          <a:p>
            <a:r>
              <a:rPr lang="en-CA" smtClean="0"/>
              <a:t>The product of two negative bases will become positive</a:t>
            </a:r>
          </a:p>
        </p:txBody>
      </p:sp>
      <p:graphicFrame>
        <p:nvGraphicFramePr>
          <p:cNvPr id="4" name="Object 2"/>
          <p:cNvGraphicFramePr>
            <a:graphicFrameLocks noChangeAspect="1"/>
          </p:cNvGraphicFramePr>
          <p:nvPr/>
        </p:nvGraphicFramePr>
        <p:xfrm>
          <a:off x="1296988" y="1997075"/>
          <a:ext cx="847725" cy="642938"/>
        </p:xfrm>
        <a:graphic>
          <a:graphicData uri="http://schemas.openxmlformats.org/presentationml/2006/ole">
            <mc:AlternateContent xmlns:mc="http://schemas.openxmlformats.org/markup-compatibility/2006">
              <mc:Choice xmlns:v="urn:schemas-microsoft-com:vml" Requires="v">
                <p:oleObj spid="_x0000_s4193" name="Equation" r:id="rId4" imgW="368300" imgH="279400" progId="Equation.DSMT4">
                  <p:embed/>
                </p:oleObj>
              </mc:Choice>
              <mc:Fallback>
                <p:oleObj name="Equation" r:id="rId4" imgW="368300" imgH="279400" progId="Equation.DSMT4">
                  <p:embed/>
                  <p:pic>
                    <p:nvPicPr>
                      <p:cNvPr id="0" name="Picture 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6988" y="1997075"/>
                        <a:ext cx="847725" cy="642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4967288" y="2170113"/>
            <a:ext cx="1211262" cy="369887"/>
          </a:xfrm>
          <a:prstGeom prst="rect">
            <a:avLst/>
          </a:prstGeom>
          <a:noFill/>
        </p:spPr>
        <p:txBody>
          <a:bodyPr wrap="none">
            <a:spAutoFit/>
          </a:bodyPr>
          <a:lstStyle/>
          <a:p>
            <a:pPr>
              <a:defRPr/>
            </a:pPr>
            <a:r>
              <a:rPr lang="en-CA" dirty="0">
                <a:solidFill>
                  <a:srgbClr val="FF0000"/>
                </a:solidFill>
                <a:latin typeface="+mj-lt"/>
              </a:rPr>
              <a:t>Base is -5</a:t>
            </a:r>
          </a:p>
        </p:txBody>
      </p:sp>
      <p:graphicFrame>
        <p:nvGraphicFramePr>
          <p:cNvPr id="6" name="Object 3"/>
          <p:cNvGraphicFramePr>
            <a:graphicFrameLocks noChangeAspect="1"/>
          </p:cNvGraphicFramePr>
          <p:nvPr/>
        </p:nvGraphicFramePr>
        <p:xfrm>
          <a:off x="650875" y="4187825"/>
          <a:ext cx="585788" cy="468313"/>
        </p:xfrm>
        <a:graphic>
          <a:graphicData uri="http://schemas.openxmlformats.org/presentationml/2006/ole">
            <mc:AlternateContent xmlns:mc="http://schemas.openxmlformats.org/markup-compatibility/2006">
              <mc:Choice xmlns:v="urn:schemas-microsoft-com:vml" Requires="v">
                <p:oleObj spid="_x0000_s4194" name="Equation" r:id="rId6" imgW="253780" imgH="203024" progId="Equation.DSMT4">
                  <p:embed/>
                </p:oleObj>
              </mc:Choice>
              <mc:Fallback>
                <p:oleObj name="Equation" r:id="rId6" imgW="253780" imgH="203024" progId="Equation.DSMT4">
                  <p:embed/>
                  <p:pic>
                    <p:nvPicPr>
                      <p:cNvPr id="0" name="Picture 5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875" y="4187825"/>
                        <a:ext cx="585788" cy="468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4902200" y="4056063"/>
            <a:ext cx="3808413" cy="646112"/>
          </a:xfrm>
          <a:prstGeom prst="rect">
            <a:avLst/>
          </a:prstGeom>
          <a:noFill/>
        </p:spPr>
        <p:txBody>
          <a:bodyPr wrap="none">
            <a:spAutoFit/>
          </a:bodyPr>
          <a:lstStyle/>
          <a:p>
            <a:pPr>
              <a:defRPr/>
            </a:pPr>
            <a:r>
              <a:rPr lang="en-CA" dirty="0">
                <a:solidFill>
                  <a:srgbClr val="FF0000"/>
                </a:solidFill>
                <a:latin typeface="+mj-lt"/>
              </a:rPr>
              <a:t>Base is 5, so only the “5” is </a:t>
            </a:r>
            <a:br>
              <a:rPr lang="en-CA" dirty="0">
                <a:solidFill>
                  <a:srgbClr val="FF0000"/>
                </a:solidFill>
                <a:latin typeface="+mj-lt"/>
              </a:rPr>
            </a:br>
            <a:r>
              <a:rPr lang="en-CA" dirty="0">
                <a:solidFill>
                  <a:srgbClr val="FF0000"/>
                </a:solidFill>
                <a:latin typeface="+mj-lt"/>
              </a:rPr>
              <a:t>squared and not the negative sign</a:t>
            </a:r>
          </a:p>
        </p:txBody>
      </p:sp>
      <p:graphicFrame>
        <p:nvGraphicFramePr>
          <p:cNvPr id="8" name="Object 4"/>
          <p:cNvGraphicFramePr>
            <a:graphicFrameLocks noChangeAspect="1"/>
          </p:cNvGraphicFramePr>
          <p:nvPr/>
        </p:nvGraphicFramePr>
        <p:xfrm>
          <a:off x="2217738" y="2055813"/>
          <a:ext cx="1958975" cy="584200"/>
        </p:xfrm>
        <a:graphic>
          <a:graphicData uri="http://schemas.openxmlformats.org/presentationml/2006/ole">
            <mc:AlternateContent xmlns:mc="http://schemas.openxmlformats.org/markup-compatibility/2006">
              <mc:Choice xmlns:v="urn:schemas-microsoft-com:vml" Requires="v">
                <p:oleObj spid="_x0000_s4195" name="Equation" r:id="rId8" imgW="850531" imgH="253890" progId="Equation.DSMT4">
                  <p:embed/>
                </p:oleObj>
              </mc:Choice>
              <mc:Fallback>
                <p:oleObj name="Equation" r:id="rId8" imgW="850531" imgH="253890" progId="Equation.DSMT4">
                  <p:embed/>
                  <p:pic>
                    <p:nvPicPr>
                      <p:cNvPr id="0" name="Picture 6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17738" y="2055813"/>
                        <a:ext cx="1958975"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5"/>
          <p:cNvGraphicFramePr>
            <a:graphicFrameLocks noChangeAspect="1"/>
          </p:cNvGraphicFramePr>
          <p:nvPr/>
        </p:nvGraphicFramePr>
        <p:xfrm>
          <a:off x="4148138" y="2105025"/>
          <a:ext cx="730250" cy="409575"/>
        </p:xfrm>
        <a:graphic>
          <a:graphicData uri="http://schemas.openxmlformats.org/presentationml/2006/ole">
            <mc:AlternateContent xmlns:mc="http://schemas.openxmlformats.org/markup-compatibility/2006">
              <mc:Choice xmlns:v="urn:schemas-microsoft-com:vml" Requires="v">
                <p:oleObj spid="_x0000_s4196" name="Equation" r:id="rId10" imgW="317087" imgH="177569" progId="Equation.DSMT4">
                  <p:embed/>
                </p:oleObj>
              </mc:Choice>
              <mc:Fallback>
                <p:oleObj name="Equation" r:id="rId10" imgW="317087" imgH="177569" progId="Equation.DSMT4">
                  <p:embed/>
                  <p:pic>
                    <p:nvPicPr>
                      <p:cNvPr id="0" name="Picture 6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48138" y="2105025"/>
                        <a:ext cx="730250"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6"/>
          <p:cNvGraphicFramePr>
            <a:graphicFrameLocks noChangeAspect="1"/>
          </p:cNvGraphicFramePr>
          <p:nvPr/>
        </p:nvGraphicFramePr>
        <p:xfrm>
          <a:off x="2192338" y="4159250"/>
          <a:ext cx="1520825" cy="584200"/>
        </p:xfrm>
        <a:graphic>
          <a:graphicData uri="http://schemas.openxmlformats.org/presentationml/2006/ole">
            <mc:AlternateContent xmlns:mc="http://schemas.openxmlformats.org/markup-compatibility/2006">
              <mc:Choice xmlns:v="urn:schemas-microsoft-com:vml" Requires="v">
                <p:oleObj spid="_x0000_s4197" name="Equation" r:id="rId12" imgW="660113" imgH="253890" progId="Equation.DSMT4">
                  <p:embed/>
                </p:oleObj>
              </mc:Choice>
              <mc:Fallback>
                <p:oleObj name="Equation" r:id="rId12" imgW="660113" imgH="253890" progId="Equation.DSMT4">
                  <p:embed/>
                  <p:pic>
                    <p:nvPicPr>
                      <p:cNvPr id="0" name="Picture 6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92338" y="4159250"/>
                        <a:ext cx="1520825"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7"/>
          <p:cNvGraphicFramePr>
            <a:graphicFrameLocks noChangeAspect="1"/>
          </p:cNvGraphicFramePr>
          <p:nvPr/>
        </p:nvGraphicFramePr>
        <p:xfrm>
          <a:off x="3730625" y="4219575"/>
          <a:ext cx="935038" cy="409575"/>
        </p:xfrm>
        <a:graphic>
          <a:graphicData uri="http://schemas.openxmlformats.org/presentationml/2006/ole">
            <mc:AlternateContent xmlns:mc="http://schemas.openxmlformats.org/markup-compatibility/2006">
              <mc:Choice xmlns:v="urn:schemas-microsoft-com:vml" Requires="v">
                <p:oleObj spid="_x0000_s4198" name="Equation" r:id="rId14" imgW="405872" imgH="177569" progId="Equation.DSMT4">
                  <p:embed/>
                </p:oleObj>
              </mc:Choice>
              <mc:Fallback>
                <p:oleObj name="Equation" r:id="rId14" imgW="405872" imgH="177569" progId="Equation.DSMT4">
                  <p:embed/>
                  <p:pic>
                    <p:nvPicPr>
                      <p:cNvPr id="0" name="Picture 6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30625" y="4219575"/>
                        <a:ext cx="935038"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8"/>
          <p:cNvGraphicFramePr>
            <a:graphicFrameLocks noChangeAspect="1"/>
          </p:cNvGraphicFramePr>
          <p:nvPr/>
        </p:nvGraphicFramePr>
        <p:xfrm>
          <a:off x="1208088" y="4116388"/>
          <a:ext cx="1171575" cy="644525"/>
        </p:xfrm>
        <a:graphic>
          <a:graphicData uri="http://schemas.openxmlformats.org/presentationml/2006/ole">
            <mc:AlternateContent xmlns:mc="http://schemas.openxmlformats.org/markup-compatibility/2006">
              <mc:Choice xmlns:v="urn:schemas-microsoft-com:vml" Requires="v">
                <p:oleObj spid="_x0000_s4199" name="Equation" r:id="rId16" imgW="508000" imgH="279400" progId="Equation.DSMT4">
                  <p:embed/>
                </p:oleObj>
              </mc:Choice>
              <mc:Fallback>
                <p:oleObj name="Equation" r:id="rId16" imgW="508000" imgH="279400" progId="Equation.DSMT4">
                  <p:embed/>
                  <p:pic>
                    <p:nvPicPr>
                      <p:cNvPr id="0" name="Picture 6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08088" y="4116388"/>
                        <a:ext cx="1171575" cy="644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9"/>
          <p:cNvGraphicFramePr>
            <a:graphicFrameLocks noChangeAspect="1"/>
          </p:cNvGraphicFramePr>
          <p:nvPr/>
        </p:nvGraphicFramePr>
        <p:xfrm>
          <a:off x="820738" y="5534025"/>
          <a:ext cx="847725" cy="642938"/>
        </p:xfrm>
        <a:graphic>
          <a:graphicData uri="http://schemas.openxmlformats.org/presentationml/2006/ole">
            <mc:AlternateContent xmlns:mc="http://schemas.openxmlformats.org/markup-compatibility/2006">
              <mc:Choice xmlns:v="urn:schemas-microsoft-com:vml" Requires="v">
                <p:oleObj spid="_x0000_s4200" name="Equation" r:id="rId18" imgW="368300" imgH="279400" progId="Equation.DSMT4">
                  <p:embed/>
                </p:oleObj>
              </mc:Choice>
              <mc:Fallback>
                <p:oleObj name="Equation" r:id="rId18" imgW="368300" imgH="279400" progId="Equation.DSMT4">
                  <p:embed/>
                  <p:pic>
                    <p:nvPicPr>
                      <p:cNvPr id="0" name="Picture 6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20738" y="5534025"/>
                        <a:ext cx="847725" cy="642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0"/>
          <p:cNvGraphicFramePr>
            <a:graphicFrameLocks noChangeAspect="1"/>
          </p:cNvGraphicFramePr>
          <p:nvPr/>
        </p:nvGraphicFramePr>
        <p:xfrm>
          <a:off x="1717675" y="5646738"/>
          <a:ext cx="1677988" cy="508000"/>
        </p:xfrm>
        <a:graphic>
          <a:graphicData uri="http://schemas.openxmlformats.org/presentationml/2006/ole">
            <mc:AlternateContent xmlns:mc="http://schemas.openxmlformats.org/markup-compatibility/2006">
              <mc:Choice xmlns:v="urn:schemas-microsoft-com:vml" Requires="v">
                <p:oleObj spid="_x0000_s4201" name="Equation" r:id="rId20" imgW="837836" imgH="253890" progId="Equation.DSMT4">
                  <p:embed/>
                </p:oleObj>
              </mc:Choice>
              <mc:Fallback>
                <p:oleObj name="Equation" r:id="rId20" imgW="837836" imgH="253890" progId="Equation.DSMT4">
                  <p:embed/>
                  <p:pic>
                    <p:nvPicPr>
                      <p:cNvPr id="0" name="Picture 6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17675" y="5646738"/>
                        <a:ext cx="1677988"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1"/>
          <p:cNvGraphicFramePr>
            <a:graphicFrameLocks noChangeAspect="1"/>
          </p:cNvGraphicFramePr>
          <p:nvPr/>
        </p:nvGraphicFramePr>
        <p:xfrm>
          <a:off x="3421063" y="5635625"/>
          <a:ext cx="1628775" cy="509588"/>
        </p:xfrm>
        <a:graphic>
          <a:graphicData uri="http://schemas.openxmlformats.org/presentationml/2006/ole">
            <mc:AlternateContent xmlns:mc="http://schemas.openxmlformats.org/markup-compatibility/2006">
              <mc:Choice xmlns:v="urn:schemas-microsoft-com:vml" Requires="v">
                <p:oleObj spid="_x0000_s4202" name="Equation" r:id="rId22" imgW="812447" imgH="253890" progId="Equation.DSMT4">
                  <p:embed/>
                </p:oleObj>
              </mc:Choice>
              <mc:Fallback>
                <p:oleObj name="Equation" r:id="rId22" imgW="812447" imgH="253890" progId="Equation.DSMT4">
                  <p:embed/>
                  <p:pic>
                    <p:nvPicPr>
                      <p:cNvPr id="0" name="Picture 6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421063" y="5635625"/>
                        <a:ext cx="1628775" cy="509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2"/>
          <p:cNvGraphicFramePr>
            <a:graphicFrameLocks noChangeAspect="1"/>
          </p:cNvGraphicFramePr>
          <p:nvPr/>
        </p:nvGraphicFramePr>
        <p:xfrm>
          <a:off x="1689100" y="5616575"/>
          <a:ext cx="700088" cy="515938"/>
        </p:xfrm>
        <a:graphic>
          <a:graphicData uri="http://schemas.openxmlformats.org/presentationml/2006/ole">
            <mc:AlternateContent xmlns:mc="http://schemas.openxmlformats.org/markup-compatibility/2006">
              <mc:Choice xmlns:v="urn:schemas-microsoft-com:vml" Requires="v">
                <p:oleObj spid="_x0000_s4203" name="Equation" r:id="rId24" imgW="241091" imgH="177646" progId="Equation.DSMT4">
                  <p:embed/>
                </p:oleObj>
              </mc:Choice>
              <mc:Fallback>
                <p:oleObj name="Equation" r:id="rId24" imgW="241091" imgH="177646" progId="Equation.DSMT4">
                  <p:embed/>
                  <p:pic>
                    <p:nvPicPr>
                      <p:cNvPr id="0" name="Picture 6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689100" y="5616575"/>
                        <a:ext cx="700088" cy="51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3"/>
          <p:cNvGraphicFramePr>
            <a:graphicFrameLocks noChangeAspect="1"/>
          </p:cNvGraphicFramePr>
          <p:nvPr/>
        </p:nvGraphicFramePr>
        <p:xfrm>
          <a:off x="2466975" y="5607050"/>
          <a:ext cx="700088" cy="515938"/>
        </p:xfrm>
        <a:graphic>
          <a:graphicData uri="http://schemas.openxmlformats.org/presentationml/2006/ole">
            <mc:AlternateContent xmlns:mc="http://schemas.openxmlformats.org/markup-compatibility/2006">
              <mc:Choice xmlns:v="urn:schemas-microsoft-com:vml" Requires="v">
                <p:oleObj spid="_x0000_s4204" name="Equation" r:id="rId26" imgW="241091" imgH="177646" progId="Equation.DSMT4">
                  <p:embed/>
                </p:oleObj>
              </mc:Choice>
              <mc:Fallback>
                <p:oleObj name="Equation" r:id="rId26" imgW="241091" imgH="177646" progId="Equation.DSMT4">
                  <p:embed/>
                  <p:pic>
                    <p:nvPicPr>
                      <p:cNvPr id="0" name="Picture 6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466975" y="5607050"/>
                        <a:ext cx="700088" cy="51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4"/>
          <p:cNvGraphicFramePr>
            <a:graphicFrameLocks noChangeAspect="1"/>
          </p:cNvGraphicFramePr>
          <p:nvPr/>
        </p:nvGraphicFramePr>
        <p:xfrm>
          <a:off x="1695450" y="6096000"/>
          <a:ext cx="884238" cy="515938"/>
        </p:xfrm>
        <a:graphic>
          <a:graphicData uri="http://schemas.openxmlformats.org/presentationml/2006/ole">
            <mc:AlternateContent xmlns:mc="http://schemas.openxmlformats.org/markup-compatibility/2006">
              <mc:Choice xmlns:v="urn:schemas-microsoft-com:vml" Requires="v">
                <p:oleObj spid="_x0000_s4205" name="Equation" r:id="rId28" imgW="304404" imgH="177569" progId="Equation.DSMT4">
                  <p:embed/>
                </p:oleObj>
              </mc:Choice>
              <mc:Fallback>
                <p:oleObj name="Equation" r:id="rId28" imgW="304404" imgH="177569" progId="Equation.DSMT4">
                  <p:embed/>
                  <p:pic>
                    <p:nvPicPr>
                      <p:cNvPr id="0" name="Picture 70"/>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695450" y="6096000"/>
                        <a:ext cx="884238" cy="51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 Box 5"/>
          <p:cNvSpPr txBox="1">
            <a:spLocks noChangeArrowheads="1"/>
          </p:cNvSpPr>
          <p:nvPr/>
        </p:nvSpPr>
        <p:spPr bwMode="auto">
          <a:xfrm>
            <a:off x="5084763" y="6613525"/>
            <a:ext cx="4059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dirty="0"/>
              <a:t>© Copyright all rights reserved to Homework depot: </a:t>
            </a:r>
            <a:r>
              <a:rPr lang="en-US" sz="1000" dirty="0">
                <a:hlinkClick r:id="rId30"/>
              </a:rPr>
              <a:t>www.BCMath.ca</a:t>
            </a:r>
            <a:r>
              <a:rPr lang="en-US" sz="1000"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linds(horizontal)">
                                      <p:cBhvr>
                                        <p:cTn id="32" dur="500"/>
                                        <p:tgtEl>
                                          <p:spTgt spid="3">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linds(horizontal)">
                                      <p:cBhvr>
                                        <p:cTn id="37" dur="500"/>
                                        <p:tgtEl>
                                          <p:spTgt spid="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linds(horizontal)">
                                      <p:cBhvr>
                                        <p:cTn id="47" dur="500"/>
                                        <p:tgtEl>
                                          <p:spTgt spid="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linds(horizontal)">
                                      <p:cBhvr>
                                        <p:cTn id="52" dur="500"/>
                                        <p:tgtEl>
                                          <p:spTgt spid="1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blinds(horizontal)">
                                      <p:cBhvr>
                                        <p:cTn id="57" dur="500"/>
                                        <p:tgtEl>
                                          <p:spTgt spid="1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Effect transition="in" filter="blinds(horizontal)">
                                      <p:cBhvr>
                                        <p:cTn id="62" dur="500"/>
                                        <p:tgtEl>
                                          <p:spTgt spid="3">
                                            <p:txEl>
                                              <p:pRg st="6" end="6"/>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linds(horizontal)">
                                      <p:cBhvr>
                                        <p:cTn id="67" dur="500"/>
                                        <p:tgtEl>
                                          <p:spTgt spid="1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linds(horizontal)">
                                      <p:cBhvr>
                                        <p:cTn id="72" dur="500"/>
                                        <p:tgtEl>
                                          <p:spTgt spid="15"/>
                                        </p:tgtEl>
                                      </p:cBhvr>
                                    </p:animEffect>
                                  </p:childTnLst>
                                </p:cTn>
                              </p:par>
                              <p:par>
                                <p:cTn id="73" presetID="3" presetClass="entr" presetSubtype="10" fill="hold" nodeType="with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blinds(horizontal)">
                                      <p:cBhvr>
                                        <p:cTn id="75" dur="500"/>
                                        <p:tgtEl>
                                          <p:spTgt spid="16"/>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3" presetClass="entr" presetSubtype="10" fill="hold" nodeType="click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blinds(horizontal)">
                                      <p:cBhvr>
                                        <p:cTn id="80" dur="500"/>
                                        <p:tgtEl>
                                          <p:spTgt spid="17"/>
                                        </p:tgtEl>
                                      </p:cBhvr>
                                    </p:animEffect>
                                  </p:childTnLst>
                                </p:cTn>
                              </p:par>
                              <p:par>
                                <p:cTn id="81" presetID="10" presetClass="exit" presetSubtype="0" fill="hold" nodeType="withEffect">
                                  <p:stCondLst>
                                    <p:cond delay="0"/>
                                  </p:stCondLst>
                                  <p:childTnLst>
                                    <p:animEffect transition="out" filter="fade">
                                      <p:cBhvr>
                                        <p:cTn id="82" dur="2000"/>
                                        <p:tgtEl>
                                          <p:spTgt spid="15"/>
                                        </p:tgtEl>
                                      </p:cBhvr>
                                    </p:animEffect>
                                    <p:set>
                                      <p:cBhvr>
                                        <p:cTn id="83" dur="1" fill="hold">
                                          <p:stCondLst>
                                            <p:cond delay="1999"/>
                                          </p:stCondLst>
                                        </p:cTn>
                                        <p:tgtEl>
                                          <p:spTgt spid="15"/>
                                        </p:tgtEl>
                                        <p:attrNameLst>
                                          <p:attrName>style.visibility</p:attrName>
                                        </p:attrNameLst>
                                      </p:cBhvr>
                                      <p:to>
                                        <p:strVal val="hidden"/>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3" presetClass="entr" presetSubtype="10" fill="hold" nodeType="click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blinds(horizontal)">
                                      <p:cBhvr>
                                        <p:cTn id="88" dur="500"/>
                                        <p:tgtEl>
                                          <p:spTgt spid="18"/>
                                        </p:tgtEl>
                                      </p:cBhvr>
                                    </p:animEffect>
                                  </p:childTnLst>
                                </p:cTn>
                              </p:par>
                              <p:par>
                                <p:cTn id="89" presetID="10" presetClass="exit" presetSubtype="0" fill="hold" nodeType="withEffect">
                                  <p:stCondLst>
                                    <p:cond delay="0"/>
                                  </p:stCondLst>
                                  <p:childTnLst>
                                    <p:animEffect transition="out" filter="fade">
                                      <p:cBhvr>
                                        <p:cTn id="90" dur="2000"/>
                                        <p:tgtEl>
                                          <p:spTgt spid="16"/>
                                        </p:tgtEl>
                                      </p:cBhvr>
                                    </p:animEffect>
                                    <p:set>
                                      <p:cBhvr>
                                        <p:cTn id="91" dur="1" fill="hold">
                                          <p:stCondLst>
                                            <p:cond delay="1999"/>
                                          </p:stCondLst>
                                        </p:cTn>
                                        <p:tgtEl>
                                          <p:spTgt spid="16"/>
                                        </p:tgtEl>
                                        <p:attrNameLst>
                                          <p:attrName>style.visibility</p:attrName>
                                        </p:attrNameLst>
                                      </p:cBhvr>
                                      <p:to>
                                        <p:strVal val="hidden"/>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3" presetClass="entr" presetSubtype="10" fill="hold" nodeType="click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blinds(horizontal)">
                                      <p:cBhvr>
                                        <p:cTn id="9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35012"/>
          </a:xfrm>
        </p:spPr>
        <p:txBody>
          <a:bodyPr/>
          <a:lstStyle/>
          <a:p>
            <a:pPr>
              <a:defRPr/>
            </a:pPr>
            <a:r>
              <a:rPr lang="en-CA" dirty="0" smtClean="0"/>
              <a:t>Ex: Evaluate each of the powers</a:t>
            </a:r>
            <a:endParaRPr lang="en-CA" dirty="0"/>
          </a:p>
        </p:txBody>
      </p:sp>
      <p:graphicFrame>
        <p:nvGraphicFramePr>
          <p:cNvPr id="5122" name="Object 2"/>
          <p:cNvGraphicFramePr>
            <a:graphicFrameLocks noChangeAspect="1"/>
          </p:cNvGraphicFramePr>
          <p:nvPr/>
        </p:nvGraphicFramePr>
        <p:xfrm>
          <a:off x="239713" y="1192213"/>
          <a:ext cx="1085850" cy="568325"/>
        </p:xfrm>
        <a:graphic>
          <a:graphicData uri="http://schemas.openxmlformats.org/presentationml/2006/ole">
            <mc:AlternateContent xmlns:mc="http://schemas.openxmlformats.org/markup-compatibility/2006">
              <mc:Choice xmlns:v="urn:schemas-microsoft-com:vml" Requires="v">
                <p:oleObj spid="_x0000_s5235" name="Equation" r:id="rId4" imgW="533169" imgH="279279" progId="Equation.DSMT4">
                  <p:embed/>
                </p:oleObj>
              </mc:Choice>
              <mc:Fallback>
                <p:oleObj name="Equation" r:id="rId4" imgW="533169" imgH="279279" progId="Equation.DSMT4">
                  <p:embed/>
                  <p:pic>
                    <p:nvPicPr>
                      <p:cNvPr id="0" name="Picture 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13" y="1192213"/>
                        <a:ext cx="1085850"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3" name="Object 3"/>
          <p:cNvGraphicFramePr>
            <a:graphicFrameLocks noChangeAspect="1"/>
          </p:cNvGraphicFramePr>
          <p:nvPr/>
        </p:nvGraphicFramePr>
        <p:xfrm>
          <a:off x="239713" y="3292475"/>
          <a:ext cx="1006475" cy="465138"/>
        </p:xfrm>
        <a:graphic>
          <a:graphicData uri="http://schemas.openxmlformats.org/presentationml/2006/ole">
            <mc:AlternateContent xmlns:mc="http://schemas.openxmlformats.org/markup-compatibility/2006">
              <mc:Choice xmlns:v="urn:schemas-microsoft-com:vml" Requires="v">
                <p:oleObj spid="_x0000_s5236" name="Equation" r:id="rId6" imgW="495085" imgH="228501" progId="Equation.DSMT4">
                  <p:embed/>
                </p:oleObj>
              </mc:Choice>
              <mc:Fallback>
                <p:oleObj name="Equation" r:id="rId6" imgW="495085" imgH="228501" progId="Equation.DSMT4">
                  <p:embed/>
                  <p:pic>
                    <p:nvPicPr>
                      <p:cNvPr id="0" name="Picture 6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9713" y="3292475"/>
                        <a:ext cx="1006475" cy="465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4" name="Object 4"/>
          <p:cNvGraphicFramePr>
            <a:graphicFrameLocks noChangeAspect="1"/>
          </p:cNvGraphicFramePr>
          <p:nvPr/>
        </p:nvGraphicFramePr>
        <p:xfrm>
          <a:off x="4157663" y="1181100"/>
          <a:ext cx="1525587" cy="568325"/>
        </p:xfrm>
        <a:graphic>
          <a:graphicData uri="http://schemas.openxmlformats.org/presentationml/2006/ole">
            <mc:AlternateContent xmlns:mc="http://schemas.openxmlformats.org/markup-compatibility/2006">
              <mc:Choice xmlns:v="urn:schemas-microsoft-com:vml" Requires="v">
                <p:oleObj spid="_x0000_s5237" name="Equation" r:id="rId8" imgW="749300" imgH="279400" progId="Equation.DSMT4">
                  <p:embed/>
                </p:oleObj>
              </mc:Choice>
              <mc:Fallback>
                <p:oleObj name="Equation" r:id="rId8" imgW="749300" imgH="279400" progId="Equation.DSMT4">
                  <p:embed/>
                  <p:pic>
                    <p:nvPicPr>
                      <p:cNvPr id="0" name="Picture 6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57663" y="1181100"/>
                        <a:ext cx="1525587"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5" name="Object 5"/>
          <p:cNvGraphicFramePr>
            <a:graphicFrameLocks noChangeAspect="1"/>
          </p:cNvGraphicFramePr>
          <p:nvPr/>
        </p:nvGraphicFramePr>
        <p:xfrm>
          <a:off x="4348163" y="3244850"/>
          <a:ext cx="1473200" cy="568325"/>
        </p:xfrm>
        <a:graphic>
          <a:graphicData uri="http://schemas.openxmlformats.org/presentationml/2006/ole">
            <mc:AlternateContent xmlns:mc="http://schemas.openxmlformats.org/markup-compatibility/2006">
              <mc:Choice xmlns:v="urn:schemas-microsoft-com:vml" Requires="v">
                <p:oleObj spid="_x0000_s5238" name="Equation" r:id="rId10" imgW="723586" imgH="279279" progId="Equation.DSMT4">
                  <p:embed/>
                </p:oleObj>
              </mc:Choice>
              <mc:Fallback>
                <p:oleObj name="Equation" r:id="rId10" imgW="723586" imgH="279279" progId="Equation.DSMT4">
                  <p:embed/>
                  <p:pic>
                    <p:nvPicPr>
                      <p:cNvPr id="0" name="Picture 7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48163" y="3244850"/>
                        <a:ext cx="1473200"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6"/>
          <p:cNvGraphicFramePr>
            <a:graphicFrameLocks noChangeAspect="1"/>
          </p:cNvGraphicFramePr>
          <p:nvPr/>
        </p:nvGraphicFramePr>
        <p:xfrm>
          <a:off x="336550" y="1792288"/>
          <a:ext cx="2533650" cy="515937"/>
        </p:xfrm>
        <a:graphic>
          <a:graphicData uri="http://schemas.openxmlformats.org/presentationml/2006/ole">
            <mc:AlternateContent xmlns:mc="http://schemas.openxmlformats.org/markup-compatibility/2006">
              <mc:Choice xmlns:v="urn:schemas-microsoft-com:vml" Requires="v">
                <p:oleObj spid="_x0000_s5239" name="Equation" r:id="rId12" imgW="1244600" imgH="254000" progId="Equation.DSMT4">
                  <p:embed/>
                </p:oleObj>
              </mc:Choice>
              <mc:Fallback>
                <p:oleObj name="Equation" r:id="rId12" imgW="1244600" imgH="254000" progId="Equation.DSMT4">
                  <p:embed/>
                  <p:pic>
                    <p:nvPicPr>
                      <p:cNvPr id="0" name="Picture 7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6550" y="1792288"/>
                        <a:ext cx="2533650" cy="515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7"/>
          <p:cNvGraphicFramePr>
            <a:graphicFrameLocks noChangeAspect="1"/>
          </p:cNvGraphicFramePr>
          <p:nvPr/>
        </p:nvGraphicFramePr>
        <p:xfrm>
          <a:off x="314325" y="2455863"/>
          <a:ext cx="1035050" cy="450850"/>
        </p:xfrm>
        <a:graphic>
          <a:graphicData uri="http://schemas.openxmlformats.org/presentationml/2006/ole">
            <mc:AlternateContent xmlns:mc="http://schemas.openxmlformats.org/markup-compatibility/2006">
              <mc:Choice xmlns:v="urn:schemas-microsoft-com:vml" Requires="v">
                <p:oleObj spid="_x0000_s5240" name="Equation" r:id="rId14" imgW="405872" imgH="177569" progId="Equation.DSMT4">
                  <p:embed/>
                </p:oleObj>
              </mc:Choice>
              <mc:Fallback>
                <p:oleObj name="Equation" r:id="rId14" imgW="405872" imgH="177569" progId="Equation.DSMT4">
                  <p:embed/>
                  <p:pic>
                    <p:nvPicPr>
                      <p:cNvPr id="0" name="Picture 7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4325" y="2455863"/>
                        <a:ext cx="1035050"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8"/>
          <p:cNvGraphicFramePr>
            <a:graphicFrameLocks noChangeAspect="1"/>
          </p:cNvGraphicFramePr>
          <p:nvPr/>
        </p:nvGraphicFramePr>
        <p:xfrm>
          <a:off x="1319213" y="3243263"/>
          <a:ext cx="1035050" cy="566737"/>
        </p:xfrm>
        <a:graphic>
          <a:graphicData uri="http://schemas.openxmlformats.org/presentationml/2006/ole">
            <mc:AlternateContent xmlns:mc="http://schemas.openxmlformats.org/markup-compatibility/2006">
              <mc:Choice xmlns:v="urn:schemas-microsoft-com:vml" Requires="v">
                <p:oleObj spid="_x0000_s5241" name="Equation" r:id="rId16" imgW="508000" imgH="279400" progId="Equation.DSMT4">
                  <p:embed/>
                </p:oleObj>
              </mc:Choice>
              <mc:Fallback>
                <p:oleObj name="Equation" r:id="rId16" imgW="508000" imgH="279400" progId="Equation.DSMT4">
                  <p:embed/>
                  <p:pic>
                    <p:nvPicPr>
                      <p:cNvPr id="0" name="Picture 7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319213" y="3243263"/>
                        <a:ext cx="1035050" cy="566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9"/>
          <p:cNvGraphicFramePr>
            <a:graphicFrameLocks noChangeAspect="1"/>
          </p:cNvGraphicFramePr>
          <p:nvPr/>
        </p:nvGraphicFramePr>
        <p:xfrm>
          <a:off x="2359025" y="3249613"/>
          <a:ext cx="1062038" cy="566737"/>
        </p:xfrm>
        <a:graphic>
          <a:graphicData uri="http://schemas.openxmlformats.org/presentationml/2006/ole">
            <mc:AlternateContent xmlns:mc="http://schemas.openxmlformats.org/markup-compatibility/2006">
              <mc:Choice xmlns:v="urn:schemas-microsoft-com:vml" Requires="v">
                <p:oleObj spid="_x0000_s5242" name="Equation" r:id="rId18" imgW="520474" imgH="279279" progId="Equation.DSMT4">
                  <p:embed/>
                </p:oleObj>
              </mc:Choice>
              <mc:Fallback>
                <p:oleObj name="Equation" r:id="rId18" imgW="520474" imgH="279279" progId="Equation.DSMT4">
                  <p:embed/>
                  <p:pic>
                    <p:nvPicPr>
                      <p:cNvPr id="0" name="Picture 7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359025" y="3249613"/>
                        <a:ext cx="1062038" cy="566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0"/>
          <p:cNvGraphicFramePr>
            <a:graphicFrameLocks noChangeAspect="1"/>
          </p:cNvGraphicFramePr>
          <p:nvPr/>
        </p:nvGraphicFramePr>
        <p:xfrm>
          <a:off x="1327150" y="3924300"/>
          <a:ext cx="2197100" cy="515938"/>
        </p:xfrm>
        <a:graphic>
          <a:graphicData uri="http://schemas.openxmlformats.org/presentationml/2006/ole">
            <mc:AlternateContent xmlns:mc="http://schemas.openxmlformats.org/markup-compatibility/2006">
              <mc:Choice xmlns:v="urn:schemas-microsoft-com:vml" Requires="v">
                <p:oleObj spid="_x0000_s5243" name="Equation" r:id="rId20" imgW="1079032" imgH="253890" progId="Equation.DSMT4">
                  <p:embed/>
                </p:oleObj>
              </mc:Choice>
              <mc:Fallback>
                <p:oleObj name="Equation" r:id="rId20" imgW="1079032" imgH="253890" progId="Equation.DSMT4">
                  <p:embed/>
                  <p:pic>
                    <p:nvPicPr>
                      <p:cNvPr id="0" name="Picture 7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327150" y="3924300"/>
                        <a:ext cx="2197100" cy="51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1"/>
          <p:cNvGraphicFramePr>
            <a:graphicFrameLocks noChangeAspect="1"/>
          </p:cNvGraphicFramePr>
          <p:nvPr/>
        </p:nvGraphicFramePr>
        <p:xfrm>
          <a:off x="1306513" y="4514850"/>
          <a:ext cx="1731962" cy="515938"/>
        </p:xfrm>
        <a:graphic>
          <a:graphicData uri="http://schemas.openxmlformats.org/presentationml/2006/ole">
            <mc:AlternateContent xmlns:mc="http://schemas.openxmlformats.org/markup-compatibility/2006">
              <mc:Choice xmlns:v="urn:schemas-microsoft-com:vml" Requires="v">
                <p:oleObj spid="_x0000_s5244" name="Equation" r:id="rId22" imgW="850531" imgH="253890" progId="Equation.DSMT4">
                  <p:embed/>
                </p:oleObj>
              </mc:Choice>
              <mc:Fallback>
                <p:oleObj name="Equation" r:id="rId22" imgW="850531" imgH="253890" progId="Equation.DSMT4">
                  <p:embed/>
                  <p:pic>
                    <p:nvPicPr>
                      <p:cNvPr id="0" name="Picture 7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306513" y="4514850"/>
                        <a:ext cx="1731962" cy="51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2"/>
          <p:cNvGraphicFramePr>
            <a:graphicFrameLocks noChangeAspect="1"/>
          </p:cNvGraphicFramePr>
          <p:nvPr/>
        </p:nvGraphicFramePr>
        <p:xfrm>
          <a:off x="1300163" y="5187950"/>
          <a:ext cx="1033462" cy="450850"/>
        </p:xfrm>
        <a:graphic>
          <a:graphicData uri="http://schemas.openxmlformats.org/presentationml/2006/ole">
            <mc:AlternateContent xmlns:mc="http://schemas.openxmlformats.org/markup-compatibility/2006">
              <mc:Choice xmlns:v="urn:schemas-microsoft-com:vml" Requires="v">
                <p:oleObj spid="_x0000_s5245" name="Equation" r:id="rId24" imgW="405872" imgH="177569" progId="Equation.DSMT4">
                  <p:embed/>
                </p:oleObj>
              </mc:Choice>
              <mc:Fallback>
                <p:oleObj name="Equation" r:id="rId24" imgW="405872" imgH="177569" progId="Equation.DSMT4">
                  <p:embed/>
                  <p:pic>
                    <p:nvPicPr>
                      <p:cNvPr id="0" name="Picture 7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00163" y="5187950"/>
                        <a:ext cx="1033462"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3"/>
          <p:cNvGraphicFramePr>
            <a:graphicFrameLocks noChangeAspect="1"/>
          </p:cNvGraphicFramePr>
          <p:nvPr/>
        </p:nvGraphicFramePr>
        <p:xfrm>
          <a:off x="4449763" y="1820863"/>
          <a:ext cx="3592512" cy="515937"/>
        </p:xfrm>
        <a:graphic>
          <a:graphicData uri="http://schemas.openxmlformats.org/presentationml/2006/ole">
            <mc:AlternateContent xmlns:mc="http://schemas.openxmlformats.org/markup-compatibility/2006">
              <mc:Choice xmlns:v="urn:schemas-microsoft-com:vml" Requires="v">
                <p:oleObj spid="_x0000_s5246" name="Equation" r:id="rId25" imgW="1765300" imgH="254000" progId="Equation.DSMT4">
                  <p:embed/>
                </p:oleObj>
              </mc:Choice>
              <mc:Fallback>
                <p:oleObj name="Equation" r:id="rId25" imgW="1765300" imgH="254000" progId="Equation.DSMT4">
                  <p:embed/>
                  <p:pic>
                    <p:nvPicPr>
                      <p:cNvPr id="0" name="Picture 7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449763" y="1820863"/>
                        <a:ext cx="3592512" cy="515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4"/>
          <p:cNvGraphicFramePr>
            <a:graphicFrameLocks noChangeAspect="1"/>
          </p:cNvGraphicFramePr>
          <p:nvPr/>
        </p:nvGraphicFramePr>
        <p:xfrm>
          <a:off x="4459288" y="2471738"/>
          <a:ext cx="827087" cy="361950"/>
        </p:xfrm>
        <a:graphic>
          <a:graphicData uri="http://schemas.openxmlformats.org/presentationml/2006/ole">
            <mc:AlternateContent xmlns:mc="http://schemas.openxmlformats.org/markup-compatibility/2006">
              <mc:Choice xmlns:v="urn:schemas-microsoft-com:vml" Requires="v">
                <p:oleObj spid="_x0000_s5247" name="Equation" r:id="rId27" imgW="405872" imgH="177569" progId="Equation.DSMT4">
                  <p:embed/>
                </p:oleObj>
              </mc:Choice>
              <mc:Fallback>
                <p:oleObj name="Equation" r:id="rId27" imgW="405872" imgH="177569" progId="Equation.DSMT4">
                  <p:embed/>
                  <p:pic>
                    <p:nvPicPr>
                      <p:cNvPr id="0" name="Picture 7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459288" y="2471738"/>
                        <a:ext cx="827087"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5"/>
          <p:cNvGraphicFramePr>
            <a:graphicFrameLocks noChangeAspect="1"/>
          </p:cNvGraphicFramePr>
          <p:nvPr/>
        </p:nvGraphicFramePr>
        <p:xfrm>
          <a:off x="4191000" y="3870325"/>
          <a:ext cx="4419600" cy="515938"/>
        </p:xfrm>
        <a:graphic>
          <a:graphicData uri="http://schemas.openxmlformats.org/presentationml/2006/ole">
            <mc:AlternateContent xmlns:mc="http://schemas.openxmlformats.org/markup-compatibility/2006">
              <mc:Choice xmlns:v="urn:schemas-microsoft-com:vml" Requires="v">
                <p:oleObj spid="_x0000_s5248" name="Equation" r:id="rId29" imgW="2171700" imgH="254000" progId="Equation.DSMT4">
                  <p:embed/>
                </p:oleObj>
              </mc:Choice>
              <mc:Fallback>
                <p:oleObj name="Equation" r:id="rId29" imgW="2171700" imgH="254000" progId="Equation.DSMT4">
                  <p:embed/>
                  <p:pic>
                    <p:nvPicPr>
                      <p:cNvPr id="0" name="Picture 8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191000" y="3870325"/>
                        <a:ext cx="4419600" cy="51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6"/>
          <p:cNvGraphicFramePr>
            <a:graphicFrameLocks noChangeAspect="1"/>
          </p:cNvGraphicFramePr>
          <p:nvPr/>
        </p:nvGraphicFramePr>
        <p:xfrm>
          <a:off x="4205288" y="4432300"/>
          <a:ext cx="1576387" cy="515938"/>
        </p:xfrm>
        <a:graphic>
          <a:graphicData uri="http://schemas.openxmlformats.org/presentationml/2006/ole">
            <mc:AlternateContent xmlns:mc="http://schemas.openxmlformats.org/markup-compatibility/2006">
              <mc:Choice xmlns:v="urn:schemas-microsoft-com:vml" Requires="v">
                <p:oleObj spid="_x0000_s5249" name="Equation" r:id="rId31" imgW="774364" imgH="253890" progId="Equation.DSMT4">
                  <p:embed/>
                </p:oleObj>
              </mc:Choice>
              <mc:Fallback>
                <p:oleObj name="Equation" r:id="rId31" imgW="774364" imgH="253890" progId="Equation.DSMT4">
                  <p:embed/>
                  <p:pic>
                    <p:nvPicPr>
                      <p:cNvPr id="0" name="Picture 8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205288" y="4432300"/>
                        <a:ext cx="1576387" cy="51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7"/>
          <p:cNvGraphicFramePr>
            <a:graphicFrameLocks noChangeAspect="1"/>
          </p:cNvGraphicFramePr>
          <p:nvPr/>
        </p:nvGraphicFramePr>
        <p:xfrm>
          <a:off x="4173538" y="5057775"/>
          <a:ext cx="1282700" cy="496888"/>
        </p:xfrm>
        <a:graphic>
          <a:graphicData uri="http://schemas.openxmlformats.org/presentationml/2006/ole">
            <mc:AlternateContent xmlns:mc="http://schemas.openxmlformats.org/markup-compatibility/2006">
              <mc:Choice xmlns:v="urn:schemas-microsoft-com:vml" Requires="v">
                <p:oleObj spid="_x0000_s5250" name="Equation" r:id="rId33" imgW="457002" imgH="177723" progId="Equation.DSMT4">
                  <p:embed/>
                </p:oleObj>
              </mc:Choice>
              <mc:Fallback>
                <p:oleObj name="Equation" r:id="rId33" imgW="457002" imgH="177723" progId="Equation.DSMT4">
                  <p:embed/>
                  <p:pic>
                    <p:nvPicPr>
                      <p:cNvPr id="0" name="Picture 8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173538" y="5057775"/>
                        <a:ext cx="1282700" cy="496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 Box 5"/>
          <p:cNvSpPr txBox="1">
            <a:spLocks noChangeArrowheads="1"/>
          </p:cNvSpPr>
          <p:nvPr/>
        </p:nvSpPr>
        <p:spPr bwMode="auto">
          <a:xfrm>
            <a:off x="5084763" y="6613525"/>
            <a:ext cx="4059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dirty="0"/>
              <a:t>© Copyright all rights reserved to Homework depot: </a:t>
            </a:r>
            <a:r>
              <a:rPr lang="en-US" sz="1000" dirty="0">
                <a:hlinkClick r:id="rId35"/>
              </a:rPr>
              <a:t>www.BCMath.ca</a:t>
            </a:r>
            <a:r>
              <a:rPr lang="en-US" sz="1000"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linds(horizontal)">
                                      <p:cBhvr>
                                        <p:cTn id="57" dur="500"/>
                                        <p:tgtEl>
                                          <p:spTgt spid="1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blinds(horizontal)">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688" y="233363"/>
            <a:ext cx="8318500" cy="912812"/>
          </a:xfrm>
        </p:spPr>
        <p:txBody>
          <a:bodyPr/>
          <a:lstStyle/>
          <a:p>
            <a:pPr>
              <a:defRPr/>
            </a:pPr>
            <a:r>
              <a:rPr lang="en-CA" sz="2500" dirty="0" smtClean="0"/>
              <a:t>Ex: Indicate whether if the expression is positive or negative</a:t>
            </a:r>
            <a:endParaRPr lang="en-CA" sz="2500" dirty="0"/>
          </a:p>
        </p:txBody>
      </p:sp>
      <p:graphicFrame>
        <p:nvGraphicFramePr>
          <p:cNvPr id="6146" name="Object 2"/>
          <p:cNvGraphicFramePr>
            <a:graphicFrameLocks noChangeAspect="1"/>
          </p:cNvGraphicFramePr>
          <p:nvPr/>
        </p:nvGraphicFramePr>
        <p:xfrm>
          <a:off x="296863" y="1370013"/>
          <a:ext cx="919162" cy="458787"/>
        </p:xfrm>
        <a:graphic>
          <a:graphicData uri="http://schemas.openxmlformats.org/presentationml/2006/ole">
            <mc:AlternateContent xmlns:mc="http://schemas.openxmlformats.org/markup-compatibility/2006">
              <mc:Choice xmlns:v="urn:schemas-microsoft-com:vml" Requires="v">
                <p:oleObj spid="_x0000_s6278" name="Equation" r:id="rId4" imgW="558800" imgH="279400" progId="Equation.DSMT4">
                  <p:embed/>
                </p:oleObj>
              </mc:Choice>
              <mc:Fallback>
                <p:oleObj name="Equation" r:id="rId4" imgW="558800" imgH="279400" progId="Equation.DSMT4">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863" y="1370013"/>
                        <a:ext cx="919162" cy="458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7" name="Object 3"/>
          <p:cNvGraphicFramePr>
            <a:graphicFrameLocks noChangeAspect="1"/>
          </p:cNvGraphicFramePr>
          <p:nvPr/>
        </p:nvGraphicFramePr>
        <p:xfrm>
          <a:off x="3409950" y="1384300"/>
          <a:ext cx="1003300" cy="460375"/>
        </p:xfrm>
        <a:graphic>
          <a:graphicData uri="http://schemas.openxmlformats.org/presentationml/2006/ole">
            <mc:AlternateContent xmlns:mc="http://schemas.openxmlformats.org/markup-compatibility/2006">
              <mc:Choice xmlns:v="urn:schemas-microsoft-com:vml" Requires="v">
                <p:oleObj spid="_x0000_s6279" name="Equation" r:id="rId6" imgW="609600" imgH="279400" progId="Equation.DSMT4">
                  <p:embed/>
                </p:oleObj>
              </mc:Choice>
              <mc:Fallback>
                <p:oleObj name="Equation" r:id="rId6" imgW="609600" imgH="279400" progId="Equation.DSMT4">
                  <p:embed/>
                  <p:pic>
                    <p:nvPicPr>
                      <p:cNvPr id="0" name="Picture 8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09950" y="1384300"/>
                        <a:ext cx="1003300"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8" name="Object 4"/>
          <p:cNvGraphicFramePr>
            <a:graphicFrameLocks noChangeAspect="1"/>
          </p:cNvGraphicFramePr>
          <p:nvPr/>
        </p:nvGraphicFramePr>
        <p:xfrm>
          <a:off x="196850" y="3175000"/>
          <a:ext cx="1212850" cy="460375"/>
        </p:xfrm>
        <a:graphic>
          <a:graphicData uri="http://schemas.openxmlformats.org/presentationml/2006/ole">
            <mc:AlternateContent xmlns:mc="http://schemas.openxmlformats.org/markup-compatibility/2006">
              <mc:Choice xmlns:v="urn:schemas-microsoft-com:vml" Requires="v">
                <p:oleObj spid="_x0000_s6280" name="Equation" r:id="rId8" imgW="736600" imgH="279400" progId="Equation.DSMT4">
                  <p:embed/>
                </p:oleObj>
              </mc:Choice>
              <mc:Fallback>
                <p:oleObj name="Equation" r:id="rId8" imgW="736600" imgH="279400" progId="Equation.DSMT4">
                  <p:embed/>
                  <p:pic>
                    <p:nvPicPr>
                      <p:cNvPr id="0" name="Picture 8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6850" y="3175000"/>
                        <a:ext cx="1212850"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9" name="Object 5"/>
          <p:cNvGraphicFramePr>
            <a:graphicFrameLocks noChangeAspect="1"/>
          </p:cNvGraphicFramePr>
          <p:nvPr/>
        </p:nvGraphicFramePr>
        <p:xfrm>
          <a:off x="3394075" y="3132138"/>
          <a:ext cx="1963738" cy="458787"/>
        </p:xfrm>
        <a:graphic>
          <a:graphicData uri="http://schemas.openxmlformats.org/presentationml/2006/ole">
            <mc:AlternateContent xmlns:mc="http://schemas.openxmlformats.org/markup-compatibility/2006">
              <mc:Choice xmlns:v="urn:schemas-microsoft-com:vml" Requires="v">
                <p:oleObj spid="_x0000_s6281" name="Equation" r:id="rId10" imgW="1193800" imgH="279400" progId="Equation.DSMT4">
                  <p:embed/>
                </p:oleObj>
              </mc:Choice>
              <mc:Fallback>
                <p:oleObj name="Equation" r:id="rId10" imgW="1193800" imgH="279400" progId="Equation.DSMT4">
                  <p:embed/>
                  <p:pic>
                    <p:nvPicPr>
                      <p:cNvPr id="0" name="Picture 8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94075" y="3132138"/>
                        <a:ext cx="1963738" cy="458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0" name="Object 6"/>
          <p:cNvGraphicFramePr>
            <a:graphicFrameLocks noChangeAspect="1"/>
          </p:cNvGraphicFramePr>
          <p:nvPr/>
        </p:nvGraphicFramePr>
        <p:xfrm>
          <a:off x="285750" y="4827588"/>
          <a:ext cx="1377950" cy="374650"/>
        </p:xfrm>
        <a:graphic>
          <a:graphicData uri="http://schemas.openxmlformats.org/presentationml/2006/ole">
            <mc:AlternateContent xmlns:mc="http://schemas.openxmlformats.org/markup-compatibility/2006">
              <mc:Choice xmlns:v="urn:schemas-microsoft-com:vml" Requires="v">
                <p:oleObj spid="_x0000_s6282" name="Equation" r:id="rId12" imgW="838200" imgH="228600" progId="Equation.DSMT4">
                  <p:embed/>
                </p:oleObj>
              </mc:Choice>
              <mc:Fallback>
                <p:oleObj name="Equation" r:id="rId12" imgW="838200" imgH="228600" progId="Equation.DSMT4">
                  <p:embed/>
                  <p:pic>
                    <p:nvPicPr>
                      <p:cNvPr id="0" name="Picture 8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750" y="4827588"/>
                        <a:ext cx="1377950"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31" name="Object 7"/>
          <p:cNvGraphicFramePr>
            <a:graphicFrameLocks noChangeAspect="1"/>
          </p:cNvGraphicFramePr>
          <p:nvPr/>
        </p:nvGraphicFramePr>
        <p:xfrm>
          <a:off x="166688" y="1897063"/>
          <a:ext cx="2876550" cy="452437"/>
        </p:xfrm>
        <a:graphic>
          <a:graphicData uri="http://schemas.openxmlformats.org/presentationml/2006/ole">
            <mc:AlternateContent xmlns:mc="http://schemas.openxmlformats.org/markup-compatibility/2006">
              <mc:Choice xmlns:v="urn:schemas-microsoft-com:vml" Requires="v">
                <p:oleObj spid="_x0000_s6283" name="Equation" r:id="rId14" imgW="1612900" imgH="254000" progId="Equation.DSMT4">
                  <p:embed/>
                </p:oleObj>
              </mc:Choice>
              <mc:Fallback>
                <p:oleObj name="Equation" r:id="rId14" imgW="1612900" imgH="254000" progId="Equation.DSMT4">
                  <p:embed/>
                  <p:pic>
                    <p:nvPicPr>
                      <p:cNvPr id="0" name="Picture 8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6688" y="1897063"/>
                        <a:ext cx="2876550" cy="45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8"/>
          <p:cNvGraphicFramePr>
            <a:graphicFrameLocks noChangeAspect="1"/>
          </p:cNvGraphicFramePr>
          <p:nvPr/>
        </p:nvGraphicFramePr>
        <p:xfrm>
          <a:off x="160338" y="2416175"/>
          <a:ext cx="534987" cy="409575"/>
        </p:xfrm>
        <a:graphic>
          <a:graphicData uri="http://schemas.openxmlformats.org/presentationml/2006/ole">
            <mc:AlternateContent xmlns:mc="http://schemas.openxmlformats.org/markup-compatibility/2006">
              <mc:Choice xmlns:v="urn:schemas-microsoft-com:vml" Requires="v">
                <p:oleObj spid="_x0000_s6284" name="Equation" r:id="rId16" imgW="215619" imgH="164885" progId="Equation.DSMT4">
                  <p:embed/>
                </p:oleObj>
              </mc:Choice>
              <mc:Fallback>
                <p:oleObj name="Equation" r:id="rId16" imgW="215619" imgH="164885" progId="Equation.DSMT4">
                  <p:embed/>
                  <p:pic>
                    <p:nvPicPr>
                      <p:cNvPr id="0" name="Picture 8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0338" y="2416175"/>
                        <a:ext cx="534987"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9"/>
          <p:cNvGraphicFramePr>
            <a:graphicFrameLocks noChangeAspect="1"/>
          </p:cNvGraphicFramePr>
          <p:nvPr/>
        </p:nvGraphicFramePr>
        <p:xfrm>
          <a:off x="3675063" y="1885950"/>
          <a:ext cx="4983162" cy="452438"/>
        </p:xfrm>
        <a:graphic>
          <a:graphicData uri="http://schemas.openxmlformats.org/presentationml/2006/ole">
            <mc:AlternateContent xmlns:mc="http://schemas.openxmlformats.org/markup-compatibility/2006">
              <mc:Choice xmlns:v="urn:schemas-microsoft-com:vml" Requires="v">
                <p:oleObj spid="_x0000_s6285" name="Equation" r:id="rId18" imgW="2794000" imgH="254000" progId="Equation.DSMT4">
                  <p:embed/>
                </p:oleObj>
              </mc:Choice>
              <mc:Fallback>
                <p:oleObj name="Equation" r:id="rId18" imgW="2794000" imgH="254000" progId="Equation.DSMT4">
                  <p:embed/>
                  <p:pic>
                    <p:nvPicPr>
                      <p:cNvPr id="0" name="Picture 8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675063" y="1885950"/>
                        <a:ext cx="4983162" cy="452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0"/>
          <p:cNvGraphicFramePr>
            <a:graphicFrameLocks noChangeAspect="1"/>
          </p:cNvGraphicFramePr>
          <p:nvPr/>
        </p:nvGraphicFramePr>
        <p:xfrm>
          <a:off x="3625850" y="2390775"/>
          <a:ext cx="788988" cy="409575"/>
        </p:xfrm>
        <a:graphic>
          <a:graphicData uri="http://schemas.openxmlformats.org/presentationml/2006/ole">
            <mc:AlternateContent xmlns:mc="http://schemas.openxmlformats.org/markup-compatibility/2006">
              <mc:Choice xmlns:v="urn:schemas-microsoft-com:vml" Requires="v">
                <p:oleObj spid="_x0000_s6286" name="Equation" r:id="rId20" imgW="317087" imgH="164885" progId="Equation.DSMT4">
                  <p:embed/>
                </p:oleObj>
              </mc:Choice>
              <mc:Fallback>
                <p:oleObj name="Equation" r:id="rId20" imgW="317087" imgH="164885" progId="Equation.DSMT4">
                  <p:embed/>
                  <p:pic>
                    <p:nvPicPr>
                      <p:cNvPr id="0" name="Picture 8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25850" y="2390775"/>
                        <a:ext cx="788988"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1"/>
          <p:cNvGraphicFramePr>
            <a:graphicFrameLocks noChangeAspect="1"/>
          </p:cNvGraphicFramePr>
          <p:nvPr/>
        </p:nvGraphicFramePr>
        <p:xfrm>
          <a:off x="179388" y="3687763"/>
          <a:ext cx="3759200" cy="450850"/>
        </p:xfrm>
        <a:graphic>
          <a:graphicData uri="http://schemas.openxmlformats.org/presentationml/2006/ole">
            <mc:AlternateContent xmlns:mc="http://schemas.openxmlformats.org/markup-compatibility/2006">
              <mc:Choice xmlns:v="urn:schemas-microsoft-com:vml" Requires="v">
                <p:oleObj spid="_x0000_s6287" name="Equation" r:id="rId22" imgW="2108200" imgH="254000" progId="Equation.DSMT4">
                  <p:embed/>
                </p:oleObj>
              </mc:Choice>
              <mc:Fallback>
                <p:oleObj name="Equation" r:id="rId22" imgW="2108200" imgH="254000" progId="Equation.DSMT4">
                  <p:embed/>
                  <p:pic>
                    <p:nvPicPr>
                      <p:cNvPr id="0" name="Picture 8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79388" y="3687763"/>
                        <a:ext cx="3759200"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2"/>
          <p:cNvGraphicFramePr>
            <a:graphicFrameLocks noChangeAspect="1"/>
          </p:cNvGraphicFramePr>
          <p:nvPr/>
        </p:nvGraphicFramePr>
        <p:xfrm>
          <a:off x="165100" y="4084638"/>
          <a:ext cx="1355725" cy="630237"/>
        </p:xfrm>
        <a:graphic>
          <a:graphicData uri="http://schemas.openxmlformats.org/presentationml/2006/ole">
            <mc:AlternateContent xmlns:mc="http://schemas.openxmlformats.org/markup-compatibility/2006">
              <mc:Choice xmlns:v="urn:schemas-microsoft-com:vml" Requires="v">
                <p:oleObj spid="_x0000_s6288" name="Equation" r:id="rId24" imgW="545626" imgH="253780" progId="Equation.DSMT4">
                  <p:embed/>
                </p:oleObj>
              </mc:Choice>
              <mc:Fallback>
                <p:oleObj name="Equation" r:id="rId24" imgW="545626" imgH="253780" progId="Equation.DSMT4">
                  <p:embed/>
                  <p:pic>
                    <p:nvPicPr>
                      <p:cNvPr id="0" name="Picture 9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65100" y="4084638"/>
                        <a:ext cx="1355725" cy="630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3"/>
          <p:cNvGraphicFramePr>
            <a:graphicFrameLocks noChangeAspect="1"/>
          </p:cNvGraphicFramePr>
          <p:nvPr/>
        </p:nvGraphicFramePr>
        <p:xfrm>
          <a:off x="1512888" y="4164013"/>
          <a:ext cx="536575" cy="411162"/>
        </p:xfrm>
        <a:graphic>
          <a:graphicData uri="http://schemas.openxmlformats.org/presentationml/2006/ole">
            <mc:AlternateContent xmlns:mc="http://schemas.openxmlformats.org/markup-compatibility/2006">
              <mc:Choice xmlns:v="urn:schemas-microsoft-com:vml" Requires="v">
                <p:oleObj spid="_x0000_s6289" name="Equation" r:id="rId26" imgW="215619" imgH="164885" progId="Equation.DSMT4">
                  <p:embed/>
                </p:oleObj>
              </mc:Choice>
              <mc:Fallback>
                <p:oleObj name="Equation" r:id="rId26" imgW="215619" imgH="164885" progId="Equation.DSMT4">
                  <p:embed/>
                  <p:pic>
                    <p:nvPicPr>
                      <p:cNvPr id="0" name="Picture 9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12888" y="4164013"/>
                        <a:ext cx="536575" cy="411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4"/>
          <p:cNvGraphicFramePr>
            <a:graphicFrameLocks noChangeAspect="1"/>
          </p:cNvGraphicFramePr>
          <p:nvPr/>
        </p:nvGraphicFramePr>
        <p:xfrm>
          <a:off x="4222750" y="3687763"/>
          <a:ext cx="3940175" cy="452437"/>
        </p:xfrm>
        <a:graphic>
          <a:graphicData uri="http://schemas.openxmlformats.org/presentationml/2006/ole">
            <mc:AlternateContent xmlns:mc="http://schemas.openxmlformats.org/markup-compatibility/2006">
              <mc:Choice xmlns:v="urn:schemas-microsoft-com:vml" Requires="v">
                <p:oleObj spid="_x0000_s6290" name="Equation" r:id="rId27" imgW="2209800" imgH="254000" progId="Equation.DSMT4">
                  <p:embed/>
                </p:oleObj>
              </mc:Choice>
              <mc:Fallback>
                <p:oleObj name="Equation" r:id="rId27" imgW="2209800" imgH="254000" progId="Equation.DSMT4">
                  <p:embed/>
                  <p:pic>
                    <p:nvPicPr>
                      <p:cNvPr id="0" name="Picture 9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222750" y="3687763"/>
                        <a:ext cx="3940175" cy="45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5"/>
          <p:cNvGraphicFramePr>
            <a:graphicFrameLocks noChangeAspect="1"/>
          </p:cNvGraphicFramePr>
          <p:nvPr/>
        </p:nvGraphicFramePr>
        <p:xfrm>
          <a:off x="4114800" y="4191000"/>
          <a:ext cx="1485900" cy="444500"/>
        </p:xfrm>
        <a:graphic>
          <a:graphicData uri="http://schemas.openxmlformats.org/presentationml/2006/ole">
            <mc:AlternateContent xmlns:mc="http://schemas.openxmlformats.org/markup-compatibility/2006">
              <mc:Choice xmlns:v="urn:schemas-microsoft-com:vml" Requires="v">
                <p:oleObj spid="_x0000_s6291" name="Equation" r:id="rId29" imgW="838080" imgH="253800" progId="Equation.DSMT4">
                  <p:embed/>
                </p:oleObj>
              </mc:Choice>
              <mc:Fallback>
                <p:oleObj name="Equation" r:id="rId29" imgW="838080" imgH="253800" progId="Equation.DSMT4">
                  <p:embed/>
                  <p:pic>
                    <p:nvPicPr>
                      <p:cNvPr id="0" name="Picture 93"/>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114800" y="4191000"/>
                        <a:ext cx="14859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6"/>
          <p:cNvGraphicFramePr>
            <a:graphicFrameLocks noChangeAspect="1"/>
          </p:cNvGraphicFramePr>
          <p:nvPr/>
        </p:nvGraphicFramePr>
        <p:xfrm>
          <a:off x="5580063" y="4208463"/>
          <a:ext cx="788987" cy="409575"/>
        </p:xfrm>
        <a:graphic>
          <a:graphicData uri="http://schemas.openxmlformats.org/presentationml/2006/ole">
            <mc:AlternateContent xmlns:mc="http://schemas.openxmlformats.org/markup-compatibility/2006">
              <mc:Choice xmlns:v="urn:schemas-microsoft-com:vml" Requires="v">
                <p:oleObj spid="_x0000_s6292" name="Equation" r:id="rId31" imgW="317160" imgH="164880" progId="Equation.DSMT4">
                  <p:embed/>
                </p:oleObj>
              </mc:Choice>
              <mc:Fallback>
                <p:oleObj name="Equation" r:id="rId31" imgW="317160" imgH="164880" progId="Equation.DSMT4">
                  <p:embed/>
                  <p:pic>
                    <p:nvPicPr>
                      <p:cNvPr id="0" name="Picture 94"/>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580063" y="4208463"/>
                        <a:ext cx="788987"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17"/>
          <p:cNvGraphicFramePr>
            <a:graphicFrameLocks noChangeAspect="1"/>
          </p:cNvGraphicFramePr>
          <p:nvPr/>
        </p:nvGraphicFramePr>
        <p:xfrm>
          <a:off x="309563" y="5232400"/>
          <a:ext cx="3690937" cy="450850"/>
        </p:xfrm>
        <a:graphic>
          <a:graphicData uri="http://schemas.openxmlformats.org/presentationml/2006/ole">
            <mc:AlternateContent xmlns:mc="http://schemas.openxmlformats.org/markup-compatibility/2006">
              <mc:Choice xmlns:v="urn:schemas-microsoft-com:vml" Requires="v">
                <p:oleObj spid="_x0000_s6293" name="Equation" r:id="rId33" imgW="2070100" imgH="254000" progId="Equation.DSMT4">
                  <p:embed/>
                </p:oleObj>
              </mc:Choice>
              <mc:Fallback>
                <p:oleObj name="Equation" r:id="rId33" imgW="2070100" imgH="254000" progId="Equation.DSMT4">
                  <p:embed/>
                  <p:pic>
                    <p:nvPicPr>
                      <p:cNvPr id="0" name="Picture 95"/>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09563" y="5232400"/>
                        <a:ext cx="3690937"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18"/>
          <p:cNvGraphicFramePr>
            <a:graphicFrameLocks noChangeAspect="1"/>
          </p:cNvGraphicFramePr>
          <p:nvPr/>
        </p:nvGraphicFramePr>
        <p:xfrm>
          <a:off x="334963" y="5767388"/>
          <a:ext cx="1495425" cy="450850"/>
        </p:xfrm>
        <a:graphic>
          <a:graphicData uri="http://schemas.openxmlformats.org/presentationml/2006/ole">
            <mc:AlternateContent xmlns:mc="http://schemas.openxmlformats.org/markup-compatibility/2006">
              <mc:Choice xmlns:v="urn:schemas-microsoft-com:vml" Requires="v">
                <p:oleObj spid="_x0000_s6294" name="Equation" r:id="rId35" imgW="837836" imgH="253890" progId="Equation.DSMT4">
                  <p:embed/>
                </p:oleObj>
              </mc:Choice>
              <mc:Fallback>
                <p:oleObj name="Equation" r:id="rId35" imgW="837836" imgH="253890" progId="Equation.DSMT4">
                  <p:embed/>
                  <p:pic>
                    <p:nvPicPr>
                      <p:cNvPr id="0" name="Picture 96"/>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34963" y="5767388"/>
                        <a:ext cx="1495425"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19"/>
          <p:cNvGraphicFramePr>
            <a:graphicFrameLocks noChangeAspect="1"/>
          </p:cNvGraphicFramePr>
          <p:nvPr/>
        </p:nvGraphicFramePr>
        <p:xfrm>
          <a:off x="1881188" y="5761038"/>
          <a:ext cx="536575" cy="411162"/>
        </p:xfrm>
        <a:graphic>
          <a:graphicData uri="http://schemas.openxmlformats.org/presentationml/2006/ole">
            <mc:AlternateContent xmlns:mc="http://schemas.openxmlformats.org/markup-compatibility/2006">
              <mc:Choice xmlns:v="urn:schemas-microsoft-com:vml" Requires="v">
                <p:oleObj spid="_x0000_s6295" name="Equation" r:id="rId37" imgW="215619" imgH="164885" progId="Equation.DSMT4">
                  <p:embed/>
                </p:oleObj>
              </mc:Choice>
              <mc:Fallback>
                <p:oleObj name="Equation" r:id="rId37" imgW="215619" imgH="164885" progId="Equation.DSMT4">
                  <p:embed/>
                  <p:pic>
                    <p:nvPicPr>
                      <p:cNvPr id="0" name="Picture 9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81188" y="5761038"/>
                        <a:ext cx="536575" cy="411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Box 23"/>
          <p:cNvSpPr txBox="1"/>
          <p:nvPr/>
        </p:nvSpPr>
        <p:spPr>
          <a:xfrm>
            <a:off x="1077913" y="2443163"/>
            <a:ext cx="1035050" cy="369887"/>
          </a:xfrm>
          <a:prstGeom prst="rect">
            <a:avLst/>
          </a:prstGeom>
          <a:noFill/>
        </p:spPr>
        <p:txBody>
          <a:bodyPr wrap="none">
            <a:spAutoFit/>
          </a:bodyPr>
          <a:lstStyle/>
          <a:p>
            <a:pPr>
              <a:defRPr/>
            </a:pPr>
            <a:r>
              <a:rPr lang="en-CA" dirty="0">
                <a:solidFill>
                  <a:srgbClr val="FF0000"/>
                </a:solidFill>
                <a:latin typeface="+mj-lt"/>
              </a:rPr>
              <a:t>Positive</a:t>
            </a:r>
          </a:p>
        </p:txBody>
      </p:sp>
      <p:sp>
        <p:nvSpPr>
          <p:cNvPr id="25" name="TextBox 24"/>
          <p:cNvSpPr txBox="1"/>
          <p:nvPr/>
        </p:nvSpPr>
        <p:spPr>
          <a:xfrm>
            <a:off x="4602163" y="2405063"/>
            <a:ext cx="1139825" cy="368300"/>
          </a:xfrm>
          <a:prstGeom prst="rect">
            <a:avLst/>
          </a:prstGeom>
          <a:noFill/>
        </p:spPr>
        <p:txBody>
          <a:bodyPr wrap="none">
            <a:spAutoFit/>
          </a:bodyPr>
          <a:lstStyle/>
          <a:p>
            <a:pPr>
              <a:defRPr/>
            </a:pPr>
            <a:r>
              <a:rPr lang="en-CA" dirty="0">
                <a:solidFill>
                  <a:srgbClr val="FF0000"/>
                </a:solidFill>
                <a:latin typeface="+mj-lt"/>
              </a:rPr>
              <a:t>Negative</a:t>
            </a:r>
          </a:p>
        </p:txBody>
      </p:sp>
      <p:sp>
        <p:nvSpPr>
          <p:cNvPr id="26" name="TextBox 25"/>
          <p:cNvSpPr txBox="1"/>
          <p:nvPr/>
        </p:nvSpPr>
        <p:spPr>
          <a:xfrm>
            <a:off x="2239963" y="4178300"/>
            <a:ext cx="1035050" cy="369888"/>
          </a:xfrm>
          <a:prstGeom prst="rect">
            <a:avLst/>
          </a:prstGeom>
          <a:noFill/>
        </p:spPr>
        <p:txBody>
          <a:bodyPr wrap="none">
            <a:spAutoFit/>
          </a:bodyPr>
          <a:lstStyle/>
          <a:p>
            <a:pPr>
              <a:defRPr/>
            </a:pPr>
            <a:r>
              <a:rPr lang="en-CA" dirty="0">
                <a:solidFill>
                  <a:srgbClr val="FF0000"/>
                </a:solidFill>
                <a:latin typeface="+mj-lt"/>
              </a:rPr>
              <a:t>Positive</a:t>
            </a:r>
          </a:p>
        </p:txBody>
      </p:sp>
      <p:sp>
        <p:nvSpPr>
          <p:cNvPr id="27" name="TextBox 26"/>
          <p:cNvSpPr txBox="1"/>
          <p:nvPr/>
        </p:nvSpPr>
        <p:spPr>
          <a:xfrm>
            <a:off x="6446838" y="4221163"/>
            <a:ext cx="1034257" cy="369332"/>
          </a:xfrm>
          <a:prstGeom prst="rect">
            <a:avLst/>
          </a:prstGeom>
          <a:noFill/>
        </p:spPr>
        <p:txBody>
          <a:bodyPr wrap="none">
            <a:spAutoFit/>
          </a:bodyPr>
          <a:lstStyle/>
          <a:p>
            <a:pPr>
              <a:defRPr/>
            </a:pPr>
            <a:r>
              <a:rPr lang="en-CA" dirty="0" smtClean="0">
                <a:solidFill>
                  <a:srgbClr val="FF0000"/>
                </a:solidFill>
                <a:latin typeface="+mj-lt"/>
              </a:rPr>
              <a:t>Positive</a:t>
            </a:r>
            <a:endParaRPr lang="en-CA" dirty="0">
              <a:solidFill>
                <a:srgbClr val="FF0000"/>
              </a:solidFill>
              <a:latin typeface="+mj-lt"/>
            </a:endParaRPr>
          </a:p>
        </p:txBody>
      </p:sp>
      <p:sp>
        <p:nvSpPr>
          <p:cNvPr id="28" name="TextBox 27"/>
          <p:cNvSpPr txBox="1"/>
          <p:nvPr/>
        </p:nvSpPr>
        <p:spPr>
          <a:xfrm>
            <a:off x="2543175" y="5791200"/>
            <a:ext cx="1033463" cy="369888"/>
          </a:xfrm>
          <a:prstGeom prst="rect">
            <a:avLst/>
          </a:prstGeom>
          <a:noFill/>
        </p:spPr>
        <p:txBody>
          <a:bodyPr wrap="none">
            <a:spAutoFit/>
          </a:bodyPr>
          <a:lstStyle/>
          <a:p>
            <a:pPr>
              <a:defRPr/>
            </a:pPr>
            <a:r>
              <a:rPr lang="en-CA" dirty="0">
                <a:solidFill>
                  <a:srgbClr val="FF0000"/>
                </a:solidFill>
                <a:latin typeface="+mj-lt"/>
              </a:rPr>
              <a:t>Positive</a:t>
            </a:r>
          </a:p>
        </p:txBody>
      </p:sp>
      <p:sp>
        <p:nvSpPr>
          <p:cNvPr id="29" name="Text Box 5"/>
          <p:cNvSpPr txBox="1">
            <a:spLocks noChangeArrowheads="1"/>
          </p:cNvSpPr>
          <p:nvPr/>
        </p:nvSpPr>
        <p:spPr bwMode="auto">
          <a:xfrm>
            <a:off x="5084763" y="6613525"/>
            <a:ext cx="4059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dirty="0"/>
              <a:t>© Copyright all rights reserved to Homework depot: </a:t>
            </a:r>
            <a:r>
              <a:rPr lang="en-US" sz="1000" dirty="0">
                <a:hlinkClick r:id="rId38"/>
              </a:rPr>
              <a:t>www.BCMath.ca</a:t>
            </a:r>
            <a:r>
              <a:rPr lang="en-US" sz="1000"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6631"/>
                                        </p:tgtEl>
                                        <p:attrNameLst>
                                          <p:attrName>style.visibility</p:attrName>
                                        </p:attrNameLst>
                                      </p:cBhvr>
                                      <p:to>
                                        <p:strVal val="visible"/>
                                      </p:to>
                                    </p:set>
                                    <p:animEffect transition="in" filter="blinds(horizontal)">
                                      <p:cBhvr>
                                        <p:cTn id="7" dur="500"/>
                                        <p:tgtEl>
                                          <p:spTgt spid="266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linds(horizontal)">
                                      <p:cBhvr>
                                        <p:cTn id="17" dur="500"/>
                                        <p:tgtEl>
                                          <p:spTgt spid="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linds(horizontal)">
                                      <p:cBhvr>
                                        <p:cTn id="32" dur="500"/>
                                        <p:tgtEl>
                                          <p:spTgt spid="2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linds(horizontal)">
                                      <p:cBhvr>
                                        <p:cTn id="52" dur="500"/>
                                        <p:tgtEl>
                                          <p:spTgt spid="2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linds(horizontal)">
                                      <p:cBhvr>
                                        <p:cTn id="57" dur="500"/>
                                        <p:tgtEl>
                                          <p:spTgt spid="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blinds(horizontal)">
                                      <p:cBhvr>
                                        <p:cTn id="62" dur="500"/>
                                        <p:tgtEl>
                                          <p:spTgt spid="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linds(horizontal)">
                                      <p:cBhvr>
                                        <p:cTn id="67" dur="500"/>
                                        <p:tgtEl>
                                          <p:spTgt spid="2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linds(horizontal)">
                                      <p:cBhvr>
                                        <p:cTn id="72" dur="500"/>
                                        <p:tgtEl>
                                          <p:spTgt spid="2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blinds(horizontal)">
                                      <p:cBhvr>
                                        <p:cTn id="77" dur="500"/>
                                        <p:tgtEl>
                                          <p:spTgt spid="2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blinds(horizontal)">
                                      <p:cBhvr>
                                        <p:cTn id="82" dur="500"/>
                                        <p:tgtEl>
                                          <p:spTgt spid="2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blinds(horizontal)">
                                      <p:cBhvr>
                                        <p:cTn id="87" dur="500"/>
                                        <p:tgtEl>
                                          <p:spTgt spid="23"/>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blinds(horizontal)">
                                      <p:cBhvr>
                                        <p:cTn id="9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00988" cy="654050"/>
          </a:xfrm>
        </p:spPr>
        <p:txBody>
          <a:bodyPr/>
          <a:lstStyle/>
          <a:p>
            <a:pPr eaLnBrk="1" fontAlgn="auto" hangingPunct="1">
              <a:spcAft>
                <a:spcPts val="0"/>
              </a:spcAft>
              <a:defRPr/>
            </a:pPr>
            <a:r>
              <a:rPr lang="en-CA" dirty="0" smtClean="0"/>
              <a:t>Ex: Cockroach Question:</a:t>
            </a:r>
            <a:endParaRPr lang="en-CA" dirty="0"/>
          </a:p>
        </p:txBody>
      </p:sp>
      <p:sp>
        <p:nvSpPr>
          <p:cNvPr id="17411" name="Content Placeholder 2"/>
          <p:cNvSpPr>
            <a:spLocks noGrp="1"/>
          </p:cNvSpPr>
          <p:nvPr>
            <p:ph sz="quarter" idx="1"/>
          </p:nvPr>
        </p:nvSpPr>
        <p:spPr>
          <a:xfrm>
            <a:off x="214313" y="1071563"/>
            <a:ext cx="8429625" cy="1714500"/>
          </a:xfrm>
        </p:spPr>
        <p:txBody>
          <a:bodyPr/>
          <a:lstStyle/>
          <a:p>
            <a:pPr eaLnBrk="1" hangingPunct="1">
              <a:buFont typeface="Wingdings" pitchFamily="2" charset="2"/>
              <a:buNone/>
            </a:pPr>
            <a:r>
              <a:rPr lang="en-CA" sz="3300" i="1" smtClean="0"/>
              <a:t>If a colony of 2 cockroaches doubles every day, how many cockroaches will there be after 1 week?</a:t>
            </a:r>
          </a:p>
        </p:txBody>
      </p:sp>
      <p:pic>
        <p:nvPicPr>
          <p:cNvPr id="17412" name="Picture 3" descr="cock on appl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950" y="2730500"/>
            <a:ext cx="3427413"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4" descr="cockroach in cup.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1300" y="2714625"/>
            <a:ext cx="4078288" cy="305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 Box 5"/>
          <p:cNvSpPr txBox="1">
            <a:spLocks noChangeArrowheads="1"/>
          </p:cNvSpPr>
          <p:nvPr/>
        </p:nvSpPr>
        <p:spPr bwMode="auto">
          <a:xfrm>
            <a:off x="0" y="6613525"/>
            <a:ext cx="40592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a:t>© Copyright all rights reserved to Homework depot: </a:t>
            </a:r>
            <a:r>
              <a:rPr lang="en-US" sz="1000">
                <a:hlinkClick r:id="rId5"/>
              </a:rPr>
              <a:t>www.BCMath.ca</a:t>
            </a:r>
            <a:r>
              <a:rPr lang="en-US" sz="1000"/>
              <a:t> </a:t>
            </a:r>
          </a:p>
        </p:txBody>
      </p:sp>
      <p:sp>
        <p:nvSpPr>
          <p:cNvPr id="7" name="Text Box 5"/>
          <p:cNvSpPr txBox="1">
            <a:spLocks noChangeArrowheads="1"/>
          </p:cNvSpPr>
          <p:nvPr/>
        </p:nvSpPr>
        <p:spPr bwMode="auto">
          <a:xfrm>
            <a:off x="5084763" y="6613525"/>
            <a:ext cx="4059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000" dirty="0"/>
              <a:t>© Copyright all rights reserved to Homework depot: </a:t>
            </a:r>
            <a:r>
              <a:rPr lang="en-US" sz="1000" dirty="0">
                <a:hlinkClick r:id="rId5"/>
              </a:rPr>
              <a:t>www.BCMath.ca</a:t>
            </a:r>
            <a:r>
              <a:rPr lang="en-US" sz="1000" dirty="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 name="Rectangle 1142"/>
          <p:cNvSpPr/>
          <p:nvPr/>
        </p:nvSpPr>
        <p:spPr>
          <a:xfrm>
            <a:off x="8466138" y="1687513"/>
            <a:ext cx="141287" cy="2365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grpSp>
        <p:nvGrpSpPr>
          <p:cNvPr id="2" name="Group 24"/>
          <p:cNvGrpSpPr>
            <a:grpSpLocks/>
          </p:cNvGrpSpPr>
          <p:nvPr/>
        </p:nvGrpSpPr>
        <p:grpSpPr bwMode="auto">
          <a:xfrm>
            <a:off x="1222375" y="5140325"/>
            <a:ext cx="638175" cy="684213"/>
            <a:chOff x="1522111" y="1535037"/>
            <a:chExt cx="599082" cy="663672"/>
          </a:xfrm>
        </p:grpSpPr>
        <p:sp>
          <p:nvSpPr>
            <p:cNvPr id="4" name="Oval 3"/>
            <p:cNvSpPr/>
            <p:nvPr/>
          </p:nvSpPr>
          <p:spPr>
            <a:xfrm>
              <a:off x="1785886" y="1856864"/>
              <a:ext cx="71532" cy="21557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5" name="Arc 4"/>
            <p:cNvSpPr/>
            <p:nvPr/>
          </p:nvSpPr>
          <p:spPr>
            <a:xfrm>
              <a:off x="1522111" y="1535037"/>
              <a:ext cx="286129" cy="643654"/>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6" name="Arc 5"/>
            <p:cNvSpPr/>
            <p:nvPr/>
          </p:nvSpPr>
          <p:spPr>
            <a:xfrm flipH="1">
              <a:off x="1835064" y="1555055"/>
              <a:ext cx="286129" cy="64365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8" name="Straight Connector 7"/>
            <p:cNvCxnSpPr>
              <a:stCxn id="4" idx="7"/>
            </p:cNvCxnSpPr>
            <p:nvPr/>
          </p:nvCxnSpPr>
          <p:spPr>
            <a:xfrm rot="5400000" flipH="1" flipV="1">
              <a:off x="1833104" y="1827631"/>
              <a:ext cx="75452" cy="4768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894674" y="1821447"/>
              <a:ext cx="87925" cy="8007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H="1" flipV="1">
              <a:off x="1839835" y="1899233"/>
              <a:ext cx="73912" cy="4768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872174" y="1922281"/>
              <a:ext cx="101630" cy="447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1837575" y="1978535"/>
              <a:ext cx="75452" cy="4768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1862340" y="2009157"/>
              <a:ext cx="157064" cy="8345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831" name="Group 23"/>
            <p:cNvGrpSpPr>
              <a:grpSpLocks/>
            </p:cNvGrpSpPr>
            <p:nvPr/>
          </p:nvGrpSpPr>
          <p:grpSpPr bwMode="auto">
            <a:xfrm flipH="1">
              <a:off x="1655487" y="1827586"/>
              <a:ext cx="135527" cy="314551"/>
              <a:chOff x="1999293" y="1966571"/>
              <a:chExt cx="135527" cy="314551"/>
            </a:xfrm>
          </p:grpSpPr>
          <p:cxnSp>
            <p:nvCxnSpPr>
              <p:cNvPr id="18" name="Straight Connector 17"/>
              <p:cNvCxnSpPr/>
              <p:nvPr/>
            </p:nvCxnSpPr>
            <p:spPr>
              <a:xfrm rot="5400000" flipH="1" flipV="1">
                <a:off x="1986838" y="1979703"/>
                <a:ext cx="73912" cy="4768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047638" y="1974291"/>
                <a:ext cx="87924" cy="8007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1992799" y="2052076"/>
                <a:ext cx="73912" cy="4768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6200000" flipH="1">
                <a:off x="2024368" y="2074354"/>
                <a:ext cx="103169" cy="447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flipH="1" flipV="1">
                <a:off x="1991308" y="2130608"/>
                <a:ext cx="73912" cy="4768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2016074" y="2161230"/>
                <a:ext cx="155523" cy="8345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11" name="Group 25"/>
          <p:cNvGrpSpPr>
            <a:grpSpLocks/>
          </p:cNvGrpSpPr>
          <p:nvPr/>
        </p:nvGrpSpPr>
        <p:grpSpPr bwMode="auto">
          <a:xfrm rot="5400000">
            <a:off x="1689894" y="1340644"/>
            <a:ext cx="454025" cy="487363"/>
            <a:chOff x="1522111" y="1535037"/>
            <a:chExt cx="599082" cy="663672"/>
          </a:xfrm>
        </p:grpSpPr>
        <p:sp>
          <p:nvSpPr>
            <p:cNvPr id="27" name="Oval 26"/>
            <p:cNvSpPr/>
            <p:nvPr/>
          </p:nvSpPr>
          <p:spPr>
            <a:xfrm>
              <a:off x="1786043" y="1857146"/>
              <a:ext cx="71220" cy="214017"/>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8" name="Arc 27"/>
            <p:cNvSpPr/>
            <p:nvPr/>
          </p:nvSpPr>
          <p:spPr>
            <a:xfrm>
              <a:off x="1522111" y="1535037"/>
              <a:ext cx="284878" cy="642054"/>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9" name="Arc 28"/>
            <p:cNvSpPr/>
            <p:nvPr/>
          </p:nvSpPr>
          <p:spPr>
            <a:xfrm flipH="1">
              <a:off x="1836315" y="1556655"/>
              <a:ext cx="284878" cy="64205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30" name="Straight Connector 29"/>
            <p:cNvCxnSpPr>
              <a:stCxn id="27" idx="7"/>
            </p:cNvCxnSpPr>
            <p:nvPr/>
          </p:nvCxnSpPr>
          <p:spPr>
            <a:xfrm rot="5400000" flipH="1" flipV="1">
              <a:off x="1833046" y="1827651"/>
              <a:ext cx="75662"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894966" y="1822557"/>
              <a:ext cx="87977" cy="7998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flipH="1" flipV="1">
              <a:off x="1839329" y="1898991"/>
              <a:ext cx="75664"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1872442" y="1922703"/>
              <a:ext cx="101605" cy="4398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flipH="1" flipV="1">
              <a:off x="1837235" y="1978977"/>
              <a:ext cx="75662"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1862144" y="2008732"/>
              <a:ext cx="157812" cy="837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815" name="Group 35"/>
            <p:cNvGrpSpPr>
              <a:grpSpLocks/>
            </p:cNvGrpSpPr>
            <p:nvPr/>
          </p:nvGrpSpPr>
          <p:grpSpPr bwMode="auto">
            <a:xfrm flipH="1">
              <a:off x="1655487" y="1827586"/>
              <a:ext cx="135527" cy="314551"/>
              <a:chOff x="1999293" y="1966571"/>
              <a:chExt cx="135527" cy="314551"/>
            </a:xfrm>
          </p:grpSpPr>
          <p:cxnSp>
            <p:nvCxnSpPr>
              <p:cNvPr id="37" name="Straight Connector 36"/>
              <p:cNvCxnSpPr/>
              <p:nvPr/>
            </p:nvCxnSpPr>
            <p:spPr>
              <a:xfrm rot="5400000" flipH="1" flipV="1">
                <a:off x="1986333" y="1979608"/>
                <a:ext cx="75662" cy="4817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048254" y="1961542"/>
                <a:ext cx="85881" cy="8214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H="1" flipV="1">
                <a:off x="1991570" y="2051995"/>
                <a:ext cx="75664"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2023634" y="2074660"/>
                <a:ext cx="101605" cy="439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flipH="1" flipV="1">
                <a:off x="1990523" y="2130934"/>
                <a:ext cx="75662" cy="4817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flipH="1">
                <a:off x="2015464" y="2152008"/>
                <a:ext cx="155650" cy="8169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149" name="Group 42"/>
          <p:cNvGrpSpPr>
            <a:grpSpLocks/>
          </p:cNvGrpSpPr>
          <p:nvPr/>
        </p:nvGrpSpPr>
        <p:grpSpPr bwMode="auto">
          <a:xfrm rot="-8151696">
            <a:off x="4672013" y="2006600"/>
            <a:ext cx="693737" cy="685800"/>
            <a:chOff x="1522111" y="1535037"/>
            <a:chExt cx="599082" cy="663672"/>
          </a:xfrm>
        </p:grpSpPr>
        <p:sp>
          <p:nvSpPr>
            <p:cNvPr id="44" name="Oval 43"/>
            <p:cNvSpPr/>
            <p:nvPr/>
          </p:nvSpPr>
          <p:spPr>
            <a:xfrm>
              <a:off x="1792155" y="1865057"/>
              <a:ext cx="72657" cy="213543"/>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5" name="Arc 44"/>
            <p:cNvSpPr/>
            <p:nvPr/>
          </p:nvSpPr>
          <p:spPr>
            <a:xfrm>
              <a:off x="1522998" y="1544565"/>
              <a:ext cx="285147" cy="643701"/>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46" name="Arc 45"/>
            <p:cNvSpPr/>
            <p:nvPr/>
          </p:nvSpPr>
          <p:spPr>
            <a:xfrm flipH="1">
              <a:off x="1837819" y="1563995"/>
              <a:ext cx="285147" cy="643700"/>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47" name="Straight Connector 46"/>
            <p:cNvCxnSpPr>
              <a:stCxn id="44" idx="7"/>
            </p:cNvCxnSpPr>
            <p:nvPr/>
          </p:nvCxnSpPr>
          <p:spPr>
            <a:xfrm rot="5400000" flipH="1" flipV="1">
              <a:off x="1834432" y="1827423"/>
              <a:ext cx="73741" cy="47981"/>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897957" y="1829273"/>
              <a:ext cx="87737" cy="8142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flipH="1" flipV="1">
              <a:off x="1840240" y="1900311"/>
              <a:ext cx="73741" cy="47981"/>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1872760" y="1931409"/>
              <a:ext cx="102931" cy="438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flipH="1" flipV="1">
              <a:off x="1845583" y="1986786"/>
              <a:ext cx="75277" cy="47981"/>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1868999" y="2015661"/>
              <a:ext cx="155164" cy="8362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799" name="Group 52"/>
            <p:cNvGrpSpPr>
              <a:grpSpLocks/>
            </p:cNvGrpSpPr>
            <p:nvPr/>
          </p:nvGrpSpPr>
          <p:grpSpPr bwMode="auto">
            <a:xfrm flipH="1">
              <a:off x="1655487" y="1827586"/>
              <a:ext cx="135527" cy="314551"/>
              <a:chOff x="1999293" y="1966571"/>
              <a:chExt cx="135527" cy="314551"/>
            </a:xfrm>
          </p:grpSpPr>
          <p:cxnSp>
            <p:nvCxnSpPr>
              <p:cNvPr id="54" name="Straight Connector 53"/>
              <p:cNvCxnSpPr/>
              <p:nvPr/>
            </p:nvCxnSpPr>
            <p:spPr>
              <a:xfrm rot="5400000" flipH="1" flipV="1">
                <a:off x="1976659" y="1986931"/>
                <a:ext cx="75278" cy="4935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046567" y="1974184"/>
                <a:ext cx="87738" cy="7988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flipH="1" flipV="1">
                <a:off x="1982165" y="2051637"/>
                <a:ext cx="73741" cy="4798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2023400" y="2075036"/>
                <a:ext cx="101394" cy="438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flipH="1" flipV="1">
                <a:off x="1984198" y="2130912"/>
                <a:ext cx="73741" cy="47981"/>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2003944" y="2166355"/>
                <a:ext cx="159773" cy="8362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166" name="Group 59"/>
          <p:cNvGrpSpPr>
            <a:grpSpLocks/>
          </p:cNvGrpSpPr>
          <p:nvPr/>
        </p:nvGrpSpPr>
        <p:grpSpPr bwMode="auto">
          <a:xfrm>
            <a:off x="1895475" y="2281238"/>
            <a:ext cx="338138" cy="447675"/>
            <a:chOff x="1522111" y="1535037"/>
            <a:chExt cx="599082" cy="663672"/>
          </a:xfrm>
        </p:grpSpPr>
        <p:sp>
          <p:nvSpPr>
            <p:cNvPr id="61" name="Oval 60"/>
            <p:cNvSpPr/>
            <p:nvPr/>
          </p:nvSpPr>
          <p:spPr>
            <a:xfrm>
              <a:off x="1786494" y="1857458"/>
              <a:ext cx="70316" cy="21416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62" name="Arc 61"/>
            <p:cNvSpPr/>
            <p:nvPr/>
          </p:nvSpPr>
          <p:spPr>
            <a:xfrm>
              <a:off x="1522111" y="1535037"/>
              <a:ext cx="286884" cy="642490"/>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63" name="Arc 62"/>
            <p:cNvSpPr/>
            <p:nvPr/>
          </p:nvSpPr>
          <p:spPr>
            <a:xfrm flipH="1">
              <a:off x="1834309" y="1556217"/>
              <a:ext cx="286884" cy="642492"/>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64" name="Straight Connector 63"/>
            <p:cNvCxnSpPr>
              <a:stCxn id="61" idx="7"/>
            </p:cNvCxnSpPr>
            <p:nvPr/>
          </p:nvCxnSpPr>
          <p:spPr>
            <a:xfrm rot="5400000" flipH="1" flipV="1">
              <a:off x="1832987" y="1827669"/>
              <a:ext cx="72958"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893373" y="1822158"/>
              <a:ext cx="90003"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flipH="1" flipV="1">
              <a:off x="1840249" y="1899448"/>
              <a:ext cx="75310"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6200000" flipH="1">
              <a:off x="1871129" y="1923443"/>
              <a:ext cx="103552" cy="421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flipH="1" flipV="1">
              <a:off x="1837437" y="1979465"/>
              <a:ext cx="75310"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1863523" y="2008253"/>
              <a:ext cx="155327" cy="8437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783" name="Group 69"/>
            <p:cNvGrpSpPr>
              <a:grpSpLocks/>
            </p:cNvGrpSpPr>
            <p:nvPr/>
          </p:nvGrpSpPr>
          <p:grpSpPr bwMode="auto">
            <a:xfrm flipH="1">
              <a:off x="1655487" y="1827586"/>
              <a:ext cx="135527" cy="314551"/>
              <a:chOff x="1999293" y="1966571"/>
              <a:chExt cx="135527" cy="314551"/>
            </a:xfrm>
          </p:grpSpPr>
          <p:cxnSp>
            <p:nvCxnSpPr>
              <p:cNvPr id="71" name="Straight Connector 70"/>
              <p:cNvCxnSpPr/>
              <p:nvPr/>
            </p:nvCxnSpPr>
            <p:spPr>
              <a:xfrm rot="5400000" flipH="1" flipV="1">
                <a:off x="1984438" y="1979597"/>
                <a:ext cx="75310"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046001" y="1972909"/>
                <a:ext cx="90003"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flipH="1" flipV="1">
                <a:off x="1991240" y="2051377"/>
                <a:ext cx="72958"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2023528" y="2073964"/>
                <a:ext cx="101197" cy="4500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flipH="1" flipV="1">
                <a:off x="1990063" y="2130217"/>
                <a:ext cx="75310"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2016151" y="2161358"/>
                <a:ext cx="155328" cy="8437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176" name="Group 76"/>
          <p:cNvGrpSpPr>
            <a:grpSpLocks/>
          </p:cNvGrpSpPr>
          <p:nvPr/>
        </p:nvGrpSpPr>
        <p:grpSpPr bwMode="auto">
          <a:xfrm rot="-5400000">
            <a:off x="1243806" y="2455070"/>
            <a:ext cx="454025" cy="487362"/>
            <a:chOff x="1522111" y="1535037"/>
            <a:chExt cx="599082" cy="663672"/>
          </a:xfrm>
        </p:grpSpPr>
        <p:sp>
          <p:nvSpPr>
            <p:cNvPr id="78" name="Oval 77"/>
            <p:cNvSpPr/>
            <p:nvPr/>
          </p:nvSpPr>
          <p:spPr>
            <a:xfrm>
              <a:off x="1786043" y="1857145"/>
              <a:ext cx="71220" cy="21401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79" name="Arc 78"/>
            <p:cNvSpPr/>
            <p:nvPr/>
          </p:nvSpPr>
          <p:spPr>
            <a:xfrm>
              <a:off x="1522112" y="1535038"/>
              <a:ext cx="284878" cy="642054"/>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80" name="Arc 79"/>
            <p:cNvSpPr/>
            <p:nvPr/>
          </p:nvSpPr>
          <p:spPr>
            <a:xfrm flipH="1">
              <a:off x="1836316" y="1556656"/>
              <a:ext cx="284878" cy="64205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81" name="Straight Connector 80"/>
            <p:cNvCxnSpPr>
              <a:stCxn id="78" idx="7"/>
            </p:cNvCxnSpPr>
            <p:nvPr/>
          </p:nvCxnSpPr>
          <p:spPr>
            <a:xfrm rot="5400000" flipH="1" flipV="1">
              <a:off x="1843520" y="1827652"/>
              <a:ext cx="75664"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894966" y="1822556"/>
              <a:ext cx="87977" cy="7998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flipH="1" flipV="1">
              <a:off x="1849805" y="1898992"/>
              <a:ext cx="756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1882917" y="1922704"/>
              <a:ext cx="101604" cy="4398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flipH="1" flipV="1">
              <a:off x="1847709" y="1978978"/>
              <a:ext cx="75664"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16200000" flipH="1">
              <a:off x="1862145" y="2008733"/>
              <a:ext cx="157811" cy="837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767" name="Group 86"/>
            <p:cNvGrpSpPr>
              <a:grpSpLocks/>
            </p:cNvGrpSpPr>
            <p:nvPr/>
          </p:nvGrpSpPr>
          <p:grpSpPr bwMode="auto">
            <a:xfrm flipH="1">
              <a:off x="1655487" y="1827586"/>
              <a:ext cx="135527" cy="314551"/>
              <a:chOff x="1999293" y="1966571"/>
              <a:chExt cx="135527" cy="314551"/>
            </a:xfrm>
          </p:grpSpPr>
          <p:cxnSp>
            <p:nvCxnSpPr>
              <p:cNvPr id="88" name="Straight Connector 87"/>
              <p:cNvCxnSpPr/>
              <p:nvPr/>
            </p:nvCxnSpPr>
            <p:spPr>
              <a:xfrm rot="5400000" flipH="1" flipV="1">
                <a:off x="1975859" y="1979607"/>
                <a:ext cx="75664" cy="4817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037780" y="1972350"/>
                <a:ext cx="85881" cy="8214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flipH="1" flipV="1">
                <a:off x="1991569" y="2051994"/>
                <a:ext cx="75662"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16200000" flipH="1">
                <a:off x="2013161" y="2074660"/>
                <a:ext cx="101604" cy="439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flipH="1" flipV="1">
                <a:off x="1980048" y="2130933"/>
                <a:ext cx="75664" cy="4817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16200000" flipH="1">
                <a:off x="2004990" y="2162816"/>
                <a:ext cx="155650" cy="8169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193" name="Group 110"/>
          <p:cNvGrpSpPr>
            <a:grpSpLocks/>
          </p:cNvGrpSpPr>
          <p:nvPr/>
        </p:nvGrpSpPr>
        <p:grpSpPr bwMode="auto">
          <a:xfrm rot="-7320000">
            <a:off x="2836069" y="3490119"/>
            <a:ext cx="338137" cy="447675"/>
            <a:chOff x="1522111" y="1535037"/>
            <a:chExt cx="599082" cy="663672"/>
          </a:xfrm>
        </p:grpSpPr>
        <p:sp>
          <p:nvSpPr>
            <p:cNvPr id="112" name="Oval 111"/>
            <p:cNvSpPr/>
            <p:nvPr/>
          </p:nvSpPr>
          <p:spPr>
            <a:xfrm>
              <a:off x="1796194" y="1857831"/>
              <a:ext cx="70316" cy="214163"/>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13" name="Arc 112"/>
            <p:cNvSpPr/>
            <p:nvPr/>
          </p:nvSpPr>
          <p:spPr>
            <a:xfrm>
              <a:off x="1522135" y="1534787"/>
              <a:ext cx="286885" cy="642492"/>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14" name="Arc 113"/>
            <p:cNvSpPr/>
            <p:nvPr/>
          </p:nvSpPr>
          <p:spPr>
            <a:xfrm flipH="1">
              <a:off x="1834284" y="1556467"/>
              <a:ext cx="286885" cy="642490"/>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15" name="Straight Connector 114"/>
            <p:cNvCxnSpPr>
              <a:stCxn id="112" idx="7"/>
            </p:cNvCxnSpPr>
            <p:nvPr/>
          </p:nvCxnSpPr>
          <p:spPr>
            <a:xfrm rot="5400000" flipH="1" flipV="1">
              <a:off x="1848525" y="1824750"/>
              <a:ext cx="72956"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1893817" y="1818749"/>
              <a:ext cx="90003"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flipH="1" flipV="1">
              <a:off x="1854661" y="1899340"/>
              <a:ext cx="75310"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16200000" flipH="1">
              <a:off x="1874828" y="1922856"/>
              <a:ext cx="103552" cy="421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5400000" flipH="1" flipV="1">
              <a:off x="1837975" y="1979419"/>
              <a:ext cx="75310"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16200000" flipH="1">
              <a:off x="1862368" y="2005912"/>
              <a:ext cx="155327" cy="8437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751" name="Group 120"/>
            <p:cNvGrpSpPr>
              <a:grpSpLocks/>
            </p:cNvGrpSpPr>
            <p:nvPr/>
          </p:nvGrpSpPr>
          <p:grpSpPr bwMode="auto">
            <a:xfrm flipH="1">
              <a:off x="1655487" y="1827586"/>
              <a:ext cx="135527" cy="314551"/>
              <a:chOff x="1999293" y="1966571"/>
              <a:chExt cx="135527" cy="314551"/>
            </a:xfrm>
          </p:grpSpPr>
          <p:cxnSp>
            <p:nvCxnSpPr>
              <p:cNvPr id="122" name="Straight Connector 121"/>
              <p:cNvCxnSpPr/>
              <p:nvPr/>
            </p:nvCxnSpPr>
            <p:spPr>
              <a:xfrm rot="5400000" flipH="1" flipV="1">
                <a:off x="1971414" y="1960148"/>
                <a:ext cx="77664" cy="5625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2031236" y="1960122"/>
                <a:ext cx="98440"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5400000" flipH="1" flipV="1">
                <a:off x="1964086" y="2039579"/>
                <a:ext cx="75310"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16200000" flipH="1">
                <a:off x="2011082" y="2051989"/>
                <a:ext cx="103552" cy="5344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5400000" flipH="1" flipV="1">
                <a:off x="1973783" y="2117130"/>
                <a:ext cx="77664" cy="506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6200000" flipH="1">
                <a:off x="2008138" y="2146592"/>
                <a:ext cx="155328" cy="9000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205" name="Group 127"/>
          <p:cNvGrpSpPr>
            <a:grpSpLocks/>
          </p:cNvGrpSpPr>
          <p:nvPr/>
        </p:nvGrpSpPr>
        <p:grpSpPr bwMode="auto">
          <a:xfrm rot="5400000">
            <a:off x="229394" y="1094581"/>
            <a:ext cx="454025" cy="487363"/>
            <a:chOff x="1522111" y="1535037"/>
            <a:chExt cx="599082" cy="663672"/>
          </a:xfrm>
        </p:grpSpPr>
        <p:sp>
          <p:nvSpPr>
            <p:cNvPr id="129" name="Oval 128"/>
            <p:cNvSpPr/>
            <p:nvPr/>
          </p:nvSpPr>
          <p:spPr>
            <a:xfrm>
              <a:off x="1786043" y="1857146"/>
              <a:ext cx="71220" cy="214017"/>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30" name="Arc 129"/>
            <p:cNvSpPr/>
            <p:nvPr/>
          </p:nvSpPr>
          <p:spPr>
            <a:xfrm>
              <a:off x="1522111" y="1535037"/>
              <a:ext cx="284878" cy="642054"/>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31" name="Arc 130"/>
            <p:cNvSpPr/>
            <p:nvPr/>
          </p:nvSpPr>
          <p:spPr>
            <a:xfrm flipH="1">
              <a:off x="1836315" y="1556655"/>
              <a:ext cx="284878" cy="64205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32" name="Straight Connector 131"/>
            <p:cNvCxnSpPr>
              <a:stCxn id="129" idx="7"/>
            </p:cNvCxnSpPr>
            <p:nvPr/>
          </p:nvCxnSpPr>
          <p:spPr>
            <a:xfrm rot="5400000" flipH="1" flipV="1">
              <a:off x="1833047" y="1827652"/>
              <a:ext cx="756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1894966" y="1822557"/>
              <a:ext cx="87977" cy="7998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flipH="1" flipV="1">
              <a:off x="1839330" y="1898990"/>
              <a:ext cx="75664"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16200000" flipH="1">
              <a:off x="1872442" y="1922704"/>
              <a:ext cx="101605" cy="439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837236" y="1978978"/>
              <a:ext cx="756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16200000" flipH="1">
              <a:off x="1862144" y="2008732"/>
              <a:ext cx="157812" cy="837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735" name="Group 137"/>
            <p:cNvGrpSpPr>
              <a:grpSpLocks/>
            </p:cNvGrpSpPr>
            <p:nvPr/>
          </p:nvGrpSpPr>
          <p:grpSpPr bwMode="auto">
            <a:xfrm flipH="1">
              <a:off x="1655487" y="1827586"/>
              <a:ext cx="135527" cy="314551"/>
              <a:chOff x="1999293" y="1966571"/>
              <a:chExt cx="135527" cy="314551"/>
            </a:xfrm>
          </p:grpSpPr>
          <p:cxnSp>
            <p:nvCxnSpPr>
              <p:cNvPr id="139" name="Straight Connector 138"/>
              <p:cNvCxnSpPr/>
              <p:nvPr/>
            </p:nvCxnSpPr>
            <p:spPr>
              <a:xfrm rot="5400000" flipH="1" flipV="1">
                <a:off x="1986333" y="1979608"/>
                <a:ext cx="756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2048253" y="1961541"/>
                <a:ext cx="85883" cy="8214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rot="5400000" flipH="1" flipV="1">
                <a:off x="1991569" y="2051995"/>
                <a:ext cx="75664"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16200000" flipH="1">
                <a:off x="2023634" y="2074660"/>
                <a:ext cx="101605" cy="4398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5400000" flipH="1" flipV="1">
                <a:off x="1990522" y="2130934"/>
                <a:ext cx="756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rot="16200000" flipH="1">
                <a:off x="2015464" y="2152007"/>
                <a:ext cx="155650" cy="8169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94" name="Group 144"/>
          <p:cNvGrpSpPr>
            <a:grpSpLocks/>
          </p:cNvGrpSpPr>
          <p:nvPr/>
        </p:nvGrpSpPr>
        <p:grpSpPr bwMode="auto">
          <a:xfrm rot="3011860">
            <a:off x="413544" y="4431506"/>
            <a:ext cx="454025" cy="487363"/>
            <a:chOff x="1522111" y="1535037"/>
            <a:chExt cx="599082" cy="663672"/>
          </a:xfrm>
        </p:grpSpPr>
        <p:sp>
          <p:nvSpPr>
            <p:cNvPr id="146" name="Oval 145"/>
            <p:cNvSpPr/>
            <p:nvPr/>
          </p:nvSpPr>
          <p:spPr>
            <a:xfrm>
              <a:off x="1776929" y="1858955"/>
              <a:ext cx="71220" cy="21401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47" name="Arc 146"/>
            <p:cNvSpPr/>
            <p:nvPr/>
          </p:nvSpPr>
          <p:spPr>
            <a:xfrm>
              <a:off x="1519366" y="1537828"/>
              <a:ext cx="284878" cy="642053"/>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48" name="Arc 147"/>
            <p:cNvSpPr/>
            <p:nvPr/>
          </p:nvSpPr>
          <p:spPr>
            <a:xfrm flipH="1">
              <a:off x="1833428" y="1557463"/>
              <a:ext cx="284878" cy="64205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49" name="Straight Connector 148"/>
            <p:cNvCxnSpPr>
              <a:stCxn id="146" idx="7"/>
            </p:cNvCxnSpPr>
            <p:nvPr/>
          </p:nvCxnSpPr>
          <p:spPr>
            <a:xfrm rot="5400000" flipH="1" flipV="1">
              <a:off x="1830754" y="1826866"/>
              <a:ext cx="75664"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1890306" y="1822445"/>
              <a:ext cx="87977" cy="7998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rot="5400000" flipH="1" flipV="1">
              <a:off x="1838537" y="1898277"/>
              <a:ext cx="75662"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rot="16200000" flipH="1">
              <a:off x="1867406" y="1919468"/>
              <a:ext cx="101604" cy="4398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rot="5400000" flipH="1" flipV="1">
              <a:off x="1836663" y="1978270"/>
              <a:ext cx="75664"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16200000" flipH="1">
              <a:off x="1861568" y="2008761"/>
              <a:ext cx="157812" cy="837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719" name="Group 154"/>
            <p:cNvGrpSpPr>
              <a:grpSpLocks/>
            </p:cNvGrpSpPr>
            <p:nvPr/>
          </p:nvGrpSpPr>
          <p:grpSpPr bwMode="auto">
            <a:xfrm flipH="1">
              <a:off x="1655487" y="1827586"/>
              <a:ext cx="135527" cy="314551"/>
              <a:chOff x="1999293" y="1966571"/>
              <a:chExt cx="135527" cy="314551"/>
            </a:xfrm>
          </p:grpSpPr>
          <p:cxnSp>
            <p:nvCxnSpPr>
              <p:cNvPr id="156" name="Straight Connector 155"/>
              <p:cNvCxnSpPr/>
              <p:nvPr/>
            </p:nvCxnSpPr>
            <p:spPr>
              <a:xfrm rot="5400000" flipH="1" flipV="1">
                <a:off x="2002701" y="1977285"/>
                <a:ext cx="75664"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2059117" y="1956486"/>
                <a:ext cx="83787" cy="8214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rot="5400000" flipH="1" flipV="1">
                <a:off x="2007256" y="2053205"/>
                <a:ext cx="75664" cy="4398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rot="16200000" flipH="1">
                <a:off x="2033441" y="2074045"/>
                <a:ext cx="101604" cy="4189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rot="5400000" flipH="1" flipV="1">
                <a:off x="2006179" y="2130825"/>
                <a:ext cx="75664" cy="4817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16200000" flipH="1">
                <a:off x="2021693" y="2156498"/>
                <a:ext cx="157811" cy="7959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214" name="Group 161"/>
          <p:cNvGrpSpPr>
            <a:grpSpLocks/>
          </p:cNvGrpSpPr>
          <p:nvPr/>
        </p:nvGrpSpPr>
        <p:grpSpPr bwMode="auto">
          <a:xfrm rot="-3668593">
            <a:off x="4605337" y="5727701"/>
            <a:ext cx="500063" cy="449262"/>
            <a:chOff x="1522111" y="1535037"/>
            <a:chExt cx="599082" cy="663672"/>
          </a:xfrm>
        </p:grpSpPr>
        <p:sp>
          <p:nvSpPr>
            <p:cNvPr id="163" name="Oval 162"/>
            <p:cNvSpPr/>
            <p:nvPr/>
          </p:nvSpPr>
          <p:spPr>
            <a:xfrm>
              <a:off x="1787405" y="1853416"/>
              <a:ext cx="70369" cy="21575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64" name="Arc 163"/>
            <p:cNvSpPr/>
            <p:nvPr/>
          </p:nvSpPr>
          <p:spPr>
            <a:xfrm>
              <a:off x="1516488" y="1534192"/>
              <a:ext cx="285277" cy="642567"/>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65" name="Arc 164"/>
            <p:cNvSpPr/>
            <p:nvPr/>
          </p:nvSpPr>
          <p:spPr>
            <a:xfrm flipH="1">
              <a:off x="1831036" y="1548060"/>
              <a:ext cx="285277" cy="642567"/>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66" name="Straight Connector 165"/>
            <p:cNvCxnSpPr>
              <a:stCxn id="163" idx="7"/>
            </p:cNvCxnSpPr>
            <p:nvPr/>
          </p:nvCxnSpPr>
          <p:spPr>
            <a:xfrm rot="5400000" flipH="1" flipV="1">
              <a:off x="1840068" y="1822497"/>
              <a:ext cx="75044" cy="4754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1892097" y="1817698"/>
              <a:ext cx="87485" cy="7973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rot="5400000" flipH="1" flipV="1">
              <a:off x="1840035" y="1900170"/>
              <a:ext cx="75044" cy="4754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16200000" flipH="1">
              <a:off x="1872094" y="1910349"/>
              <a:ext cx="100840" cy="437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rot="5400000" flipH="1" flipV="1">
              <a:off x="1845747" y="1971261"/>
              <a:ext cx="75044" cy="4754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16200000" flipH="1">
              <a:off x="1858656" y="2005694"/>
              <a:ext cx="154779" cy="836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703" name="Group 171"/>
            <p:cNvGrpSpPr>
              <a:grpSpLocks/>
            </p:cNvGrpSpPr>
            <p:nvPr/>
          </p:nvGrpSpPr>
          <p:grpSpPr bwMode="auto">
            <a:xfrm flipH="1">
              <a:off x="1655487" y="1827586"/>
              <a:ext cx="135527" cy="314551"/>
              <a:chOff x="1999293" y="1966571"/>
              <a:chExt cx="135527" cy="314551"/>
            </a:xfrm>
          </p:grpSpPr>
          <p:cxnSp>
            <p:nvCxnSpPr>
              <p:cNvPr id="173" name="Straight Connector 172"/>
              <p:cNvCxnSpPr/>
              <p:nvPr/>
            </p:nvCxnSpPr>
            <p:spPr>
              <a:xfrm rot="5400000" flipH="1" flipV="1">
                <a:off x="1980679" y="1963538"/>
                <a:ext cx="75044" cy="4754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2051438" y="1962263"/>
                <a:ext cx="87485" cy="7973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flipH="1" flipV="1">
                <a:off x="1991011" y="2035364"/>
                <a:ext cx="72700" cy="4754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16200000" flipH="1">
                <a:off x="2022254" y="2057346"/>
                <a:ext cx="100842" cy="437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5400000" flipH="1" flipV="1">
                <a:off x="1988580" y="2114450"/>
                <a:ext cx="75044" cy="45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16200000" flipH="1">
                <a:off x="2013505" y="2146712"/>
                <a:ext cx="154779" cy="7987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217" name="Group 178"/>
          <p:cNvGrpSpPr>
            <a:grpSpLocks/>
          </p:cNvGrpSpPr>
          <p:nvPr/>
        </p:nvGrpSpPr>
        <p:grpSpPr bwMode="auto">
          <a:xfrm rot="-8186307">
            <a:off x="823913" y="3973513"/>
            <a:ext cx="452437" cy="487362"/>
            <a:chOff x="1522111" y="1535037"/>
            <a:chExt cx="599082" cy="663672"/>
          </a:xfrm>
        </p:grpSpPr>
        <p:sp>
          <p:nvSpPr>
            <p:cNvPr id="180" name="Oval 179"/>
            <p:cNvSpPr/>
            <p:nvPr/>
          </p:nvSpPr>
          <p:spPr>
            <a:xfrm>
              <a:off x="1787552" y="1857741"/>
              <a:ext cx="69368" cy="21401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81" name="Arc 180"/>
            <p:cNvSpPr/>
            <p:nvPr/>
          </p:nvSpPr>
          <p:spPr>
            <a:xfrm>
              <a:off x="1522119" y="1534921"/>
              <a:ext cx="285878" cy="642054"/>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82" name="Arc 181"/>
            <p:cNvSpPr/>
            <p:nvPr/>
          </p:nvSpPr>
          <p:spPr>
            <a:xfrm flipH="1">
              <a:off x="1835307" y="1556771"/>
              <a:ext cx="285878" cy="64205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83" name="Straight Connector 182"/>
            <p:cNvCxnSpPr>
              <a:stCxn id="180" idx="7"/>
            </p:cNvCxnSpPr>
            <p:nvPr/>
          </p:nvCxnSpPr>
          <p:spPr>
            <a:xfrm rot="5400000" flipH="1" flipV="1">
              <a:off x="1832503" y="1828952"/>
              <a:ext cx="75664" cy="4624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894320" y="1823016"/>
              <a:ext cx="88286" cy="7998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flipH="1" flipV="1">
              <a:off x="1838941" y="1899170"/>
              <a:ext cx="75664" cy="4834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1878941" y="1924050"/>
              <a:ext cx="101604" cy="441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5400000" flipH="1" flipV="1">
              <a:off x="1842945" y="1978787"/>
              <a:ext cx="75664" cy="4834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63160" y="2009427"/>
              <a:ext cx="157811" cy="8197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687" name="Group 188"/>
            <p:cNvGrpSpPr>
              <a:grpSpLocks/>
            </p:cNvGrpSpPr>
            <p:nvPr/>
          </p:nvGrpSpPr>
          <p:grpSpPr bwMode="auto">
            <a:xfrm flipH="1">
              <a:off x="1655487" y="1827586"/>
              <a:ext cx="135527" cy="314551"/>
              <a:chOff x="1999293" y="1966571"/>
              <a:chExt cx="135527" cy="314551"/>
            </a:xfrm>
          </p:grpSpPr>
          <p:cxnSp>
            <p:nvCxnSpPr>
              <p:cNvPr id="190" name="Straight Connector 189"/>
              <p:cNvCxnSpPr/>
              <p:nvPr/>
            </p:nvCxnSpPr>
            <p:spPr>
              <a:xfrm rot="5400000" flipH="1" flipV="1">
                <a:off x="1978297" y="1975298"/>
                <a:ext cx="75664" cy="5255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2041609" y="1962498"/>
                <a:ext cx="90389" cy="8214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rot="5400000" flipH="1" flipV="1">
                <a:off x="1980088" y="2050751"/>
                <a:ext cx="75664" cy="4834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rot="16200000" flipH="1">
                <a:off x="2019684" y="2074433"/>
                <a:ext cx="101605" cy="441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rot="5400000" flipH="1" flipV="1">
                <a:off x="1979057" y="2130293"/>
                <a:ext cx="75662" cy="4834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rot="16200000" flipH="1">
                <a:off x="2016039" y="2155165"/>
                <a:ext cx="155650" cy="9249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230" name="Group 195"/>
          <p:cNvGrpSpPr>
            <a:grpSpLocks/>
          </p:cNvGrpSpPr>
          <p:nvPr/>
        </p:nvGrpSpPr>
        <p:grpSpPr bwMode="auto">
          <a:xfrm>
            <a:off x="3341688" y="2108200"/>
            <a:ext cx="357187" cy="350838"/>
            <a:chOff x="1522111" y="1535037"/>
            <a:chExt cx="599082" cy="663672"/>
          </a:xfrm>
        </p:grpSpPr>
        <p:sp>
          <p:nvSpPr>
            <p:cNvPr id="197" name="Oval 196"/>
            <p:cNvSpPr/>
            <p:nvPr/>
          </p:nvSpPr>
          <p:spPr>
            <a:xfrm>
              <a:off x="1785707" y="1856363"/>
              <a:ext cx="71891" cy="21621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98" name="Arc 197"/>
            <p:cNvSpPr/>
            <p:nvPr/>
          </p:nvSpPr>
          <p:spPr>
            <a:xfrm>
              <a:off x="1522111" y="1535037"/>
              <a:ext cx="284896" cy="642650"/>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99" name="Arc 198"/>
            <p:cNvSpPr/>
            <p:nvPr/>
          </p:nvSpPr>
          <p:spPr>
            <a:xfrm flipH="1">
              <a:off x="1836297" y="1556059"/>
              <a:ext cx="284896" cy="642650"/>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00" name="Straight Connector 199"/>
            <p:cNvCxnSpPr>
              <a:stCxn id="197" idx="7"/>
            </p:cNvCxnSpPr>
            <p:nvPr/>
          </p:nvCxnSpPr>
          <p:spPr>
            <a:xfrm rot="5400000" flipH="1" flipV="1">
              <a:off x="1833373" y="1827895"/>
              <a:ext cx="75075" cy="479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1894874" y="1820326"/>
              <a:ext cx="87865" cy="810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rot="5400000" flipH="1" flipV="1">
              <a:off x="1838698" y="1899967"/>
              <a:ext cx="75075" cy="479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rot="16200000" flipH="1">
              <a:off x="1871779" y="1920819"/>
              <a:ext cx="102103" cy="4526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rot="5400000" flipH="1" flipV="1">
              <a:off x="1838698" y="1978046"/>
              <a:ext cx="75075" cy="479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16200000" flipH="1">
              <a:off x="1863390" y="2010290"/>
              <a:ext cx="156158" cy="8253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671" name="Group 205"/>
            <p:cNvGrpSpPr>
              <a:grpSpLocks/>
            </p:cNvGrpSpPr>
            <p:nvPr/>
          </p:nvGrpSpPr>
          <p:grpSpPr bwMode="auto">
            <a:xfrm flipH="1">
              <a:off x="1655487" y="1827586"/>
              <a:ext cx="135527" cy="314551"/>
              <a:chOff x="1999293" y="1966571"/>
              <a:chExt cx="135527" cy="314551"/>
            </a:xfrm>
          </p:grpSpPr>
          <p:cxnSp>
            <p:nvCxnSpPr>
              <p:cNvPr id="207" name="Straight Connector 206"/>
              <p:cNvCxnSpPr/>
              <p:nvPr/>
            </p:nvCxnSpPr>
            <p:spPr>
              <a:xfrm rot="5400000" flipH="1" flipV="1">
                <a:off x="1985701" y="1978891"/>
                <a:ext cx="75075" cy="479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2047201" y="1971323"/>
                <a:ext cx="87865" cy="810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5400000" flipH="1" flipV="1">
                <a:off x="1991026" y="2050963"/>
                <a:ext cx="75075" cy="479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2022605" y="2073315"/>
                <a:ext cx="105105" cy="4526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991026" y="2129042"/>
                <a:ext cx="75075" cy="479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16200000" flipH="1">
                <a:off x="2015718" y="2161285"/>
                <a:ext cx="156158" cy="8254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234" name="Group 212"/>
          <p:cNvGrpSpPr>
            <a:grpSpLocks/>
          </p:cNvGrpSpPr>
          <p:nvPr/>
        </p:nvGrpSpPr>
        <p:grpSpPr bwMode="auto">
          <a:xfrm rot="-7320000">
            <a:off x="3644900" y="1350963"/>
            <a:ext cx="338138" cy="449262"/>
            <a:chOff x="1522111" y="1535037"/>
            <a:chExt cx="599082" cy="663672"/>
          </a:xfrm>
        </p:grpSpPr>
        <p:sp>
          <p:nvSpPr>
            <p:cNvPr id="214" name="Oval 213"/>
            <p:cNvSpPr/>
            <p:nvPr/>
          </p:nvSpPr>
          <p:spPr>
            <a:xfrm>
              <a:off x="1792915" y="1852215"/>
              <a:ext cx="70314" cy="21575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15" name="Arc 214"/>
            <p:cNvSpPr/>
            <p:nvPr/>
          </p:nvSpPr>
          <p:spPr>
            <a:xfrm>
              <a:off x="1512594" y="1529818"/>
              <a:ext cx="286884" cy="642567"/>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16" name="Arc 215"/>
            <p:cNvSpPr/>
            <p:nvPr/>
          </p:nvSpPr>
          <p:spPr>
            <a:xfrm flipH="1">
              <a:off x="1824744" y="1551420"/>
              <a:ext cx="286884" cy="642567"/>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17" name="Straight Connector 216"/>
            <p:cNvCxnSpPr>
              <a:stCxn id="214" idx="7"/>
            </p:cNvCxnSpPr>
            <p:nvPr/>
          </p:nvCxnSpPr>
          <p:spPr>
            <a:xfrm rot="5400000" flipH="1" flipV="1">
              <a:off x="1831979" y="1827799"/>
              <a:ext cx="75044"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1892177" y="1816681"/>
              <a:ext cx="90003" cy="7973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5400000" flipH="1" flipV="1">
              <a:off x="1843017" y="1897152"/>
              <a:ext cx="75044"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1876184" y="1922582"/>
              <a:ext cx="100840" cy="4219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5400000" flipH="1" flipV="1">
              <a:off x="1838852" y="1977943"/>
              <a:ext cx="75044"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16200000" flipH="1">
              <a:off x="1857126" y="2003780"/>
              <a:ext cx="154779" cy="8437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655" name="Group 222"/>
            <p:cNvGrpSpPr>
              <a:grpSpLocks/>
            </p:cNvGrpSpPr>
            <p:nvPr/>
          </p:nvGrpSpPr>
          <p:grpSpPr bwMode="auto">
            <a:xfrm flipH="1">
              <a:off x="1655487" y="1827586"/>
              <a:ext cx="135527" cy="314551"/>
              <a:chOff x="1999293" y="1966571"/>
              <a:chExt cx="135527" cy="314551"/>
            </a:xfrm>
          </p:grpSpPr>
          <p:cxnSp>
            <p:nvCxnSpPr>
              <p:cNvPr id="224" name="Straight Connector 223"/>
              <p:cNvCxnSpPr/>
              <p:nvPr/>
            </p:nvCxnSpPr>
            <p:spPr>
              <a:xfrm rot="5400000" flipH="1" flipV="1">
                <a:off x="1969445" y="1967498"/>
                <a:ext cx="75044" cy="506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2031981" y="1961277"/>
                <a:ext cx="98442" cy="7973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flipH="1" flipV="1">
                <a:off x="1965392" y="2039377"/>
                <a:ext cx="72700"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2020317" y="2063494"/>
                <a:ext cx="98496" cy="4781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5400000" flipH="1" flipV="1">
                <a:off x="1980459" y="2119382"/>
                <a:ext cx="75044" cy="506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2009157" y="2146932"/>
                <a:ext cx="154779" cy="9000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246" name="Group 229"/>
          <p:cNvGrpSpPr>
            <a:grpSpLocks/>
          </p:cNvGrpSpPr>
          <p:nvPr/>
        </p:nvGrpSpPr>
        <p:grpSpPr bwMode="auto">
          <a:xfrm rot="-5400000">
            <a:off x="3387725" y="3700463"/>
            <a:ext cx="454025" cy="488950"/>
            <a:chOff x="1522111" y="1535037"/>
            <a:chExt cx="599082" cy="663672"/>
          </a:xfrm>
        </p:grpSpPr>
        <p:sp>
          <p:nvSpPr>
            <p:cNvPr id="231" name="Oval 230"/>
            <p:cNvSpPr/>
            <p:nvPr/>
          </p:nvSpPr>
          <p:spPr>
            <a:xfrm>
              <a:off x="1786042" y="1858254"/>
              <a:ext cx="71220" cy="21332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32" name="Arc 231"/>
            <p:cNvSpPr/>
            <p:nvPr/>
          </p:nvSpPr>
          <p:spPr>
            <a:xfrm>
              <a:off x="1522112" y="1535038"/>
              <a:ext cx="284878" cy="642124"/>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33" name="Arc 232"/>
            <p:cNvSpPr/>
            <p:nvPr/>
          </p:nvSpPr>
          <p:spPr>
            <a:xfrm flipH="1">
              <a:off x="1836316" y="1556586"/>
              <a:ext cx="284878" cy="64212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34" name="Straight Connector 233"/>
            <p:cNvCxnSpPr>
              <a:stCxn id="231" idx="7"/>
            </p:cNvCxnSpPr>
            <p:nvPr/>
          </p:nvCxnSpPr>
          <p:spPr>
            <a:xfrm rot="5400000" flipH="1" flipV="1">
              <a:off x="1844720" y="1827702"/>
              <a:ext cx="732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1894966" y="1821622"/>
              <a:ext cx="87977" cy="7972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rot="5400000" flipH="1" flipV="1">
              <a:off x="1849926" y="1899886"/>
              <a:ext cx="75418"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1882004" y="1922452"/>
              <a:ext cx="103429" cy="439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5400000" flipH="1" flipV="1">
              <a:off x="1848909" y="1978536"/>
              <a:ext cx="732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16200000" flipH="1">
              <a:off x="1862400" y="2009213"/>
              <a:ext cx="157300" cy="837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639" name="Group 239"/>
            <p:cNvGrpSpPr>
              <a:grpSpLocks/>
            </p:cNvGrpSpPr>
            <p:nvPr/>
          </p:nvGrpSpPr>
          <p:grpSpPr bwMode="auto">
            <a:xfrm flipH="1">
              <a:off x="1655487" y="1827586"/>
              <a:ext cx="135527" cy="314551"/>
              <a:chOff x="1999293" y="1966571"/>
              <a:chExt cx="135527" cy="314551"/>
            </a:xfrm>
          </p:grpSpPr>
          <p:cxnSp>
            <p:nvCxnSpPr>
              <p:cNvPr id="241" name="Straight Connector 240"/>
              <p:cNvCxnSpPr/>
              <p:nvPr/>
            </p:nvCxnSpPr>
            <p:spPr>
              <a:xfrm rot="5400000" flipH="1" flipV="1">
                <a:off x="1975982" y="1980692"/>
                <a:ext cx="75416"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a:off x="2037778" y="1973537"/>
                <a:ext cx="85883" cy="818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flipH="1" flipV="1">
                <a:off x="1991692" y="2052847"/>
                <a:ext cx="75418"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16200000" flipH="1">
                <a:off x="2013325" y="2075442"/>
                <a:ext cx="101275" cy="4398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flipH="1" flipV="1">
                <a:off x="1980172" y="2131526"/>
                <a:ext cx="75416"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16200000" flipH="1">
                <a:off x="2005243" y="2163251"/>
                <a:ext cx="155144" cy="8169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251" name="Group 246"/>
          <p:cNvGrpSpPr>
            <a:grpSpLocks/>
          </p:cNvGrpSpPr>
          <p:nvPr/>
        </p:nvGrpSpPr>
        <p:grpSpPr bwMode="auto">
          <a:xfrm>
            <a:off x="1900238" y="6107113"/>
            <a:ext cx="454025" cy="487362"/>
            <a:chOff x="1522111" y="1535037"/>
            <a:chExt cx="599082" cy="663672"/>
          </a:xfrm>
        </p:grpSpPr>
        <p:sp>
          <p:nvSpPr>
            <p:cNvPr id="248" name="Oval 247"/>
            <p:cNvSpPr/>
            <p:nvPr/>
          </p:nvSpPr>
          <p:spPr>
            <a:xfrm>
              <a:off x="1786042" y="1857145"/>
              <a:ext cx="71220" cy="21401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49" name="Arc 248"/>
            <p:cNvSpPr/>
            <p:nvPr/>
          </p:nvSpPr>
          <p:spPr>
            <a:xfrm>
              <a:off x="1522111" y="1535037"/>
              <a:ext cx="284878" cy="642054"/>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50" name="Arc 249"/>
            <p:cNvSpPr/>
            <p:nvPr/>
          </p:nvSpPr>
          <p:spPr>
            <a:xfrm flipH="1">
              <a:off x="1836315" y="1556655"/>
              <a:ext cx="284878" cy="64205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51" name="Straight Connector 250"/>
            <p:cNvCxnSpPr>
              <a:stCxn id="248" idx="7"/>
            </p:cNvCxnSpPr>
            <p:nvPr/>
          </p:nvCxnSpPr>
          <p:spPr>
            <a:xfrm rot="5400000" flipH="1" flipV="1">
              <a:off x="1833045" y="1827651"/>
              <a:ext cx="75664"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a:off x="1894966" y="1822556"/>
              <a:ext cx="87977" cy="7998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5400000" flipH="1" flipV="1">
              <a:off x="1839330" y="1898991"/>
              <a:ext cx="756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16200000" flipH="1">
              <a:off x="1872442" y="1922703"/>
              <a:ext cx="101604" cy="4398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5400000" flipH="1" flipV="1">
              <a:off x="1837234" y="1978977"/>
              <a:ext cx="75664"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rot="16200000" flipH="1">
              <a:off x="1862143" y="2008733"/>
              <a:ext cx="157811" cy="837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623" name="Group 256"/>
            <p:cNvGrpSpPr>
              <a:grpSpLocks/>
            </p:cNvGrpSpPr>
            <p:nvPr/>
          </p:nvGrpSpPr>
          <p:grpSpPr bwMode="auto">
            <a:xfrm flipH="1">
              <a:off x="1655487" y="1827586"/>
              <a:ext cx="135527" cy="314551"/>
              <a:chOff x="1999293" y="1966571"/>
              <a:chExt cx="135527" cy="314551"/>
            </a:xfrm>
          </p:grpSpPr>
          <p:cxnSp>
            <p:nvCxnSpPr>
              <p:cNvPr id="258" name="Straight Connector 257"/>
              <p:cNvCxnSpPr/>
              <p:nvPr/>
            </p:nvCxnSpPr>
            <p:spPr>
              <a:xfrm rot="5400000" flipH="1" flipV="1">
                <a:off x="1986333" y="1979607"/>
                <a:ext cx="75664" cy="4817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2048254" y="1972350"/>
                <a:ext cx="85881" cy="8214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5400000" flipH="1" flipV="1">
                <a:off x="1991570" y="2051993"/>
                <a:ext cx="75662"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2023634" y="2074659"/>
                <a:ext cx="101604" cy="439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5400000" flipH="1" flipV="1">
                <a:off x="1990522" y="2130933"/>
                <a:ext cx="75664" cy="4817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rot="16200000" flipH="1">
                <a:off x="2015464" y="2162816"/>
                <a:ext cx="155650" cy="8169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262" name="Group 263"/>
          <p:cNvGrpSpPr>
            <a:grpSpLocks/>
          </p:cNvGrpSpPr>
          <p:nvPr/>
        </p:nvGrpSpPr>
        <p:grpSpPr bwMode="auto">
          <a:xfrm rot="-2934967">
            <a:off x="3346451" y="5416550"/>
            <a:ext cx="546100" cy="447675"/>
            <a:chOff x="1522111" y="1535037"/>
            <a:chExt cx="599082" cy="663672"/>
          </a:xfrm>
        </p:grpSpPr>
        <p:sp>
          <p:nvSpPr>
            <p:cNvPr id="265" name="Oval 264"/>
            <p:cNvSpPr/>
            <p:nvPr/>
          </p:nvSpPr>
          <p:spPr>
            <a:xfrm>
              <a:off x="1784712" y="1852332"/>
              <a:ext cx="73144" cy="21416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66" name="Arc 265"/>
            <p:cNvSpPr/>
            <p:nvPr/>
          </p:nvSpPr>
          <p:spPr>
            <a:xfrm>
              <a:off x="1519707" y="1531739"/>
              <a:ext cx="285609" cy="642490"/>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67" name="Arc 266"/>
            <p:cNvSpPr/>
            <p:nvPr/>
          </p:nvSpPr>
          <p:spPr>
            <a:xfrm flipH="1">
              <a:off x="1831290" y="1545552"/>
              <a:ext cx="285609" cy="642490"/>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68" name="Straight Connector 267"/>
            <p:cNvCxnSpPr>
              <a:stCxn id="265" idx="7"/>
            </p:cNvCxnSpPr>
            <p:nvPr/>
          </p:nvCxnSpPr>
          <p:spPr>
            <a:xfrm rot="5400000" flipH="1" flipV="1">
              <a:off x="1833608" y="1824454"/>
              <a:ext cx="72956" cy="4876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1897401" y="1811211"/>
              <a:ext cx="87076"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flipH="1" flipV="1">
              <a:off x="1846688" y="1885024"/>
              <a:ext cx="75310" cy="4702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1871023" y="1918643"/>
              <a:ext cx="103552" cy="4527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rot="5400000" flipH="1" flipV="1">
              <a:off x="1839200" y="1971033"/>
              <a:ext cx="75310" cy="4876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rot="16200000" flipH="1">
              <a:off x="1870399" y="1998606"/>
              <a:ext cx="155327" cy="8185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607" name="Group 273"/>
            <p:cNvGrpSpPr>
              <a:grpSpLocks/>
            </p:cNvGrpSpPr>
            <p:nvPr/>
          </p:nvGrpSpPr>
          <p:grpSpPr bwMode="auto">
            <a:xfrm flipH="1">
              <a:off x="1655487" y="1827586"/>
              <a:ext cx="135527" cy="314551"/>
              <a:chOff x="1999293" y="1966571"/>
              <a:chExt cx="135527" cy="314551"/>
            </a:xfrm>
          </p:grpSpPr>
          <p:cxnSp>
            <p:nvCxnSpPr>
              <p:cNvPr id="275" name="Straight Connector 274"/>
              <p:cNvCxnSpPr/>
              <p:nvPr/>
            </p:nvCxnSpPr>
            <p:spPr>
              <a:xfrm rot="5400000" flipH="1" flipV="1">
                <a:off x="1988358" y="1956953"/>
                <a:ext cx="77663" cy="45280"/>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a:off x="2049762" y="1950390"/>
                <a:ext cx="81852"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rot="5400000" flipH="1" flipV="1">
                <a:off x="1995404" y="2036547"/>
                <a:ext cx="72958" cy="4702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16200000" flipH="1">
                <a:off x="2028323" y="2053990"/>
                <a:ext cx="101197" cy="4179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rot="5400000" flipH="1" flipV="1">
                <a:off x="1993099" y="2112584"/>
                <a:ext cx="75310" cy="45280"/>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rot="16200000" flipH="1">
                <a:off x="2014921" y="2147904"/>
                <a:ext cx="155328" cy="7662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268" name="Group 280"/>
          <p:cNvGrpSpPr>
            <a:grpSpLocks/>
          </p:cNvGrpSpPr>
          <p:nvPr/>
        </p:nvGrpSpPr>
        <p:grpSpPr bwMode="auto">
          <a:xfrm rot="8085975">
            <a:off x="592137" y="2085976"/>
            <a:ext cx="454025" cy="488950"/>
            <a:chOff x="1522111" y="1535037"/>
            <a:chExt cx="599082" cy="663672"/>
          </a:xfrm>
        </p:grpSpPr>
        <p:sp>
          <p:nvSpPr>
            <p:cNvPr id="282" name="Oval 281"/>
            <p:cNvSpPr/>
            <p:nvPr/>
          </p:nvSpPr>
          <p:spPr>
            <a:xfrm>
              <a:off x="1790756" y="1878316"/>
              <a:ext cx="71220" cy="21332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83" name="Arc 282"/>
            <p:cNvSpPr/>
            <p:nvPr/>
          </p:nvSpPr>
          <p:spPr>
            <a:xfrm>
              <a:off x="1522244" y="1536010"/>
              <a:ext cx="284878" cy="642124"/>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84" name="Arc 283"/>
            <p:cNvSpPr/>
            <p:nvPr/>
          </p:nvSpPr>
          <p:spPr>
            <a:xfrm flipH="1">
              <a:off x="1839116" y="1561719"/>
              <a:ext cx="284878" cy="64212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85" name="Straight Connector 284"/>
            <p:cNvCxnSpPr>
              <a:stCxn id="282" idx="7"/>
            </p:cNvCxnSpPr>
            <p:nvPr/>
          </p:nvCxnSpPr>
          <p:spPr>
            <a:xfrm rot="5400000" flipH="1" flipV="1">
              <a:off x="1834647" y="1840706"/>
              <a:ext cx="73262"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a:off x="1899807" y="1840473"/>
              <a:ext cx="87977" cy="7972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rot="5400000" flipH="1" flipV="1">
              <a:off x="1844355" y="1922269"/>
              <a:ext cx="75418"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rot="16200000" flipH="1">
              <a:off x="1871048" y="1932914"/>
              <a:ext cx="103429" cy="439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5400000" flipH="1" flipV="1">
              <a:off x="1839980" y="1990050"/>
              <a:ext cx="732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rot="16200000" flipH="1">
              <a:off x="1862922" y="2025845"/>
              <a:ext cx="157298" cy="837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591" name="Group 290"/>
            <p:cNvGrpSpPr>
              <a:grpSpLocks/>
            </p:cNvGrpSpPr>
            <p:nvPr/>
          </p:nvGrpSpPr>
          <p:grpSpPr bwMode="auto">
            <a:xfrm flipH="1">
              <a:off x="1655487" y="1827586"/>
              <a:ext cx="135527" cy="314551"/>
              <a:chOff x="1999293" y="1966571"/>
              <a:chExt cx="135527" cy="314551"/>
            </a:xfrm>
          </p:grpSpPr>
          <p:cxnSp>
            <p:nvCxnSpPr>
              <p:cNvPr id="292" name="Straight Connector 291"/>
              <p:cNvCxnSpPr/>
              <p:nvPr/>
            </p:nvCxnSpPr>
            <p:spPr>
              <a:xfrm rot="5400000" flipH="1" flipV="1">
                <a:off x="1988833" y="2014095"/>
                <a:ext cx="75418" cy="4398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a:off x="2053091" y="1995627"/>
                <a:ext cx="81693" cy="818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flipH="1" flipV="1">
                <a:off x="1995036" y="2084158"/>
                <a:ext cx="75416" cy="4398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rot="16200000" flipH="1">
                <a:off x="2023664" y="2105314"/>
                <a:ext cx="101275" cy="4398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rot="5400000" flipH="1" flipV="1">
                <a:off x="1990913" y="2162835"/>
                <a:ext cx="75416"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rot="16200000" flipH="1">
                <a:off x="2018590" y="2185218"/>
                <a:ext cx="155144" cy="7750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97" name="Group 297"/>
          <p:cNvGrpSpPr>
            <a:grpSpLocks/>
          </p:cNvGrpSpPr>
          <p:nvPr/>
        </p:nvGrpSpPr>
        <p:grpSpPr bwMode="auto">
          <a:xfrm>
            <a:off x="409575" y="5156200"/>
            <a:ext cx="425450" cy="393700"/>
            <a:chOff x="1522111" y="1535037"/>
            <a:chExt cx="599082" cy="663672"/>
          </a:xfrm>
        </p:grpSpPr>
        <p:sp>
          <p:nvSpPr>
            <p:cNvPr id="299" name="Oval 298"/>
            <p:cNvSpPr/>
            <p:nvPr/>
          </p:nvSpPr>
          <p:spPr>
            <a:xfrm>
              <a:off x="1785886" y="1856169"/>
              <a:ext cx="71532" cy="216765"/>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00" name="Arc 299"/>
            <p:cNvSpPr/>
            <p:nvPr/>
          </p:nvSpPr>
          <p:spPr>
            <a:xfrm>
              <a:off x="1522111" y="1535037"/>
              <a:ext cx="286129" cy="642263"/>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301" name="Arc 300"/>
            <p:cNvSpPr/>
            <p:nvPr/>
          </p:nvSpPr>
          <p:spPr>
            <a:xfrm flipH="1">
              <a:off x="1835064" y="1556446"/>
              <a:ext cx="286129" cy="642263"/>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302" name="Straight Connector 301"/>
            <p:cNvCxnSpPr>
              <a:stCxn id="299" idx="7"/>
            </p:cNvCxnSpPr>
            <p:nvPr/>
          </p:nvCxnSpPr>
          <p:spPr>
            <a:xfrm rot="5400000" flipH="1" flipV="1">
              <a:off x="1833366" y="1826226"/>
              <a:ext cx="74931" cy="4917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a:off x="1895420" y="1821380"/>
              <a:ext cx="87179" cy="8028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rot="5400000" flipH="1" flipV="1">
              <a:off x="1838954" y="1899600"/>
              <a:ext cx="74931" cy="469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rot="16200000" flipH="1">
              <a:off x="1871398" y="1922127"/>
              <a:ext cx="101692" cy="447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rot="5400000" flipH="1" flipV="1">
              <a:off x="1837837" y="1978765"/>
              <a:ext cx="74931" cy="4917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863638" y="2010169"/>
              <a:ext cx="155214" cy="827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575" name="Group 307"/>
            <p:cNvGrpSpPr>
              <a:grpSpLocks/>
            </p:cNvGrpSpPr>
            <p:nvPr/>
          </p:nvGrpSpPr>
          <p:grpSpPr bwMode="auto">
            <a:xfrm flipH="1">
              <a:off x="1655487" y="1827586"/>
              <a:ext cx="135527" cy="314551"/>
              <a:chOff x="1999293" y="1966571"/>
              <a:chExt cx="135527" cy="314551"/>
            </a:xfrm>
          </p:grpSpPr>
          <p:cxnSp>
            <p:nvCxnSpPr>
              <p:cNvPr id="309" name="Straight Connector 308"/>
              <p:cNvCxnSpPr/>
              <p:nvPr/>
            </p:nvCxnSpPr>
            <p:spPr>
              <a:xfrm rot="5400000" flipH="1" flipV="1">
                <a:off x="1985956" y="1979711"/>
                <a:ext cx="74931" cy="4694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a:off x="2046893" y="1973745"/>
                <a:ext cx="87181" cy="8028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rot="5400000" flipH="1" flipV="1">
                <a:off x="1992663" y="2051965"/>
                <a:ext cx="74931" cy="469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rot="16200000" flipH="1">
                <a:off x="2023990" y="2075612"/>
                <a:ext cx="101692" cy="4247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rot="5400000" flipH="1" flipV="1">
                <a:off x="1990426" y="2132248"/>
                <a:ext cx="74931" cy="4694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p:nvPr/>
            </p:nvCxnSpPr>
            <p:spPr>
              <a:xfrm rot="16200000" flipH="1">
                <a:off x="2013774" y="2161198"/>
                <a:ext cx="157891" cy="8271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99" name="Group 314"/>
          <p:cNvGrpSpPr>
            <a:grpSpLocks/>
          </p:cNvGrpSpPr>
          <p:nvPr/>
        </p:nvGrpSpPr>
        <p:grpSpPr bwMode="auto">
          <a:xfrm rot="-7320000">
            <a:off x="3729038" y="4603750"/>
            <a:ext cx="338137" cy="449263"/>
            <a:chOff x="1522111" y="1535037"/>
            <a:chExt cx="599082" cy="663672"/>
          </a:xfrm>
        </p:grpSpPr>
        <p:sp>
          <p:nvSpPr>
            <p:cNvPr id="316" name="Oval 315"/>
            <p:cNvSpPr/>
            <p:nvPr/>
          </p:nvSpPr>
          <p:spPr>
            <a:xfrm>
              <a:off x="1792915" y="1852215"/>
              <a:ext cx="70316" cy="21575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17" name="Arc 316"/>
            <p:cNvSpPr/>
            <p:nvPr/>
          </p:nvSpPr>
          <p:spPr>
            <a:xfrm>
              <a:off x="1512595" y="1529818"/>
              <a:ext cx="286885" cy="642565"/>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318" name="Arc 317"/>
            <p:cNvSpPr/>
            <p:nvPr/>
          </p:nvSpPr>
          <p:spPr>
            <a:xfrm flipH="1">
              <a:off x="1824743" y="1551421"/>
              <a:ext cx="286885" cy="64256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319" name="Straight Connector 318"/>
            <p:cNvCxnSpPr>
              <a:stCxn id="316" idx="7"/>
            </p:cNvCxnSpPr>
            <p:nvPr/>
          </p:nvCxnSpPr>
          <p:spPr>
            <a:xfrm rot="5400000" flipH="1" flipV="1">
              <a:off x="1831979" y="1827798"/>
              <a:ext cx="75044"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20" name="Straight Connector 319"/>
            <p:cNvCxnSpPr/>
            <p:nvPr/>
          </p:nvCxnSpPr>
          <p:spPr>
            <a:xfrm>
              <a:off x="1892176" y="1816682"/>
              <a:ext cx="90003" cy="7973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p:nvPr/>
          </p:nvCxnSpPr>
          <p:spPr>
            <a:xfrm rot="5400000" flipH="1" flipV="1">
              <a:off x="1843018" y="1897153"/>
              <a:ext cx="75044"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p:nvCxnSpPr>
          <p:spPr>
            <a:xfrm rot="16200000" flipH="1">
              <a:off x="1876183" y="1922583"/>
              <a:ext cx="100841" cy="421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rot="5400000" flipH="1" flipV="1">
              <a:off x="1838853" y="1977942"/>
              <a:ext cx="75044"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rot="16200000" flipH="1">
              <a:off x="1857127" y="2003779"/>
              <a:ext cx="154778" cy="8437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559" name="Group 324"/>
            <p:cNvGrpSpPr>
              <a:grpSpLocks/>
            </p:cNvGrpSpPr>
            <p:nvPr/>
          </p:nvGrpSpPr>
          <p:grpSpPr bwMode="auto">
            <a:xfrm flipH="1">
              <a:off x="1655487" y="1827586"/>
              <a:ext cx="135527" cy="314551"/>
              <a:chOff x="1999293" y="1966571"/>
              <a:chExt cx="135527" cy="314551"/>
            </a:xfrm>
          </p:grpSpPr>
          <p:cxnSp>
            <p:nvCxnSpPr>
              <p:cNvPr id="326" name="Straight Connector 325"/>
              <p:cNvCxnSpPr/>
              <p:nvPr/>
            </p:nvCxnSpPr>
            <p:spPr>
              <a:xfrm rot="5400000" flipH="1" flipV="1">
                <a:off x="1969445" y="1967497"/>
                <a:ext cx="75044" cy="506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a:off x="2031981" y="1961278"/>
                <a:ext cx="98440" cy="7973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rot="5400000" flipH="1" flipV="1">
                <a:off x="1965392" y="2039376"/>
                <a:ext cx="72698"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nvCxnSpPr>
            <p:spPr>
              <a:xfrm rot="16200000" flipH="1">
                <a:off x="2020317" y="2063495"/>
                <a:ext cx="98495" cy="4781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rot="5400000" flipH="1" flipV="1">
                <a:off x="1980458" y="2119383"/>
                <a:ext cx="75044" cy="506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p:nvPr/>
            </p:nvCxnSpPr>
            <p:spPr>
              <a:xfrm rot="16200000" flipH="1">
                <a:off x="2009157" y="2146930"/>
                <a:ext cx="154778" cy="9000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101" name="Group 331"/>
          <p:cNvGrpSpPr>
            <a:grpSpLocks/>
          </p:cNvGrpSpPr>
          <p:nvPr/>
        </p:nvGrpSpPr>
        <p:grpSpPr bwMode="auto">
          <a:xfrm rot="-5400000">
            <a:off x="2035969" y="5566569"/>
            <a:ext cx="942975" cy="976313"/>
            <a:chOff x="1522111" y="1535037"/>
            <a:chExt cx="599082" cy="663672"/>
          </a:xfrm>
        </p:grpSpPr>
        <p:sp>
          <p:nvSpPr>
            <p:cNvPr id="333" name="Oval 332"/>
            <p:cNvSpPr/>
            <p:nvPr/>
          </p:nvSpPr>
          <p:spPr>
            <a:xfrm>
              <a:off x="1786353" y="1857700"/>
              <a:ext cx="70599" cy="21367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34" name="Arc 333"/>
            <p:cNvSpPr/>
            <p:nvPr/>
          </p:nvSpPr>
          <p:spPr>
            <a:xfrm>
              <a:off x="1527154" y="1535037"/>
              <a:ext cx="285421" cy="643168"/>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335" name="Arc 334"/>
            <p:cNvSpPr/>
            <p:nvPr/>
          </p:nvSpPr>
          <p:spPr>
            <a:xfrm flipH="1">
              <a:off x="1840814" y="1555541"/>
              <a:ext cx="285422" cy="643168"/>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336" name="Straight Connector 335"/>
            <p:cNvCxnSpPr>
              <a:stCxn id="333" idx="7"/>
            </p:cNvCxnSpPr>
            <p:nvPr/>
          </p:nvCxnSpPr>
          <p:spPr>
            <a:xfrm rot="5400000" flipH="1" flipV="1">
              <a:off x="1838380" y="1828064"/>
              <a:ext cx="74460" cy="4740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a:off x="1899310" y="1821009"/>
              <a:ext cx="87745" cy="8093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rot="5400000" flipH="1" flipV="1">
              <a:off x="1844431" y="1899287"/>
              <a:ext cx="74460" cy="4740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rot="16200000" flipH="1">
              <a:off x="1871249" y="1922383"/>
              <a:ext cx="102519" cy="4437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rot="5400000" flipH="1" flipV="1">
              <a:off x="1843422" y="1979144"/>
              <a:ext cx="74460" cy="4740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rot="16200000" flipH="1">
              <a:off x="1862963" y="2009516"/>
              <a:ext cx="155396" cy="8270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543" name="Group 341"/>
            <p:cNvGrpSpPr>
              <a:grpSpLocks/>
            </p:cNvGrpSpPr>
            <p:nvPr/>
          </p:nvGrpSpPr>
          <p:grpSpPr bwMode="auto">
            <a:xfrm flipH="1">
              <a:off x="1655487" y="1827586"/>
              <a:ext cx="135527" cy="314551"/>
              <a:chOff x="1999293" y="1966571"/>
              <a:chExt cx="135527" cy="314551"/>
            </a:xfrm>
          </p:grpSpPr>
          <p:cxnSp>
            <p:nvCxnSpPr>
              <p:cNvPr id="343" name="Straight Connector 342"/>
              <p:cNvCxnSpPr/>
              <p:nvPr/>
            </p:nvCxnSpPr>
            <p:spPr>
              <a:xfrm rot="5400000" flipH="1" flipV="1">
                <a:off x="1985887" y="1979494"/>
                <a:ext cx="74460" cy="48411"/>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p:nvCxnSpPr>
            <p:spPr>
              <a:xfrm>
                <a:off x="2042279" y="1974023"/>
                <a:ext cx="87744" cy="7985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45" name="Straight Connector 344"/>
              <p:cNvCxnSpPr/>
              <p:nvPr/>
            </p:nvCxnSpPr>
            <p:spPr>
              <a:xfrm rot="5400000" flipH="1" flipV="1">
                <a:off x="1991938" y="2051797"/>
                <a:ext cx="74461" cy="48411"/>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46" name="Straight Connector 345"/>
              <p:cNvCxnSpPr/>
              <p:nvPr/>
            </p:nvCxnSpPr>
            <p:spPr>
              <a:xfrm rot="16200000" flipH="1">
                <a:off x="2018756" y="2075901"/>
                <a:ext cx="102518" cy="4336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47" name="Straight Connector 346"/>
              <p:cNvCxnSpPr/>
              <p:nvPr/>
            </p:nvCxnSpPr>
            <p:spPr>
              <a:xfrm rot="5400000" flipH="1" flipV="1">
                <a:off x="1984843" y="2131618"/>
                <a:ext cx="75540" cy="4740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48" name="Straight Connector 347"/>
              <p:cNvCxnSpPr/>
              <p:nvPr/>
            </p:nvCxnSpPr>
            <p:spPr>
              <a:xfrm rot="16200000" flipH="1">
                <a:off x="2009931" y="2161486"/>
                <a:ext cx="156476" cy="8371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103" name="Group 348"/>
          <p:cNvGrpSpPr>
            <a:grpSpLocks/>
          </p:cNvGrpSpPr>
          <p:nvPr/>
        </p:nvGrpSpPr>
        <p:grpSpPr bwMode="auto">
          <a:xfrm rot="1536320">
            <a:off x="1447800" y="4519613"/>
            <a:ext cx="454025" cy="488950"/>
            <a:chOff x="1522111" y="1535037"/>
            <a:chExt cx="599082" cy="663672"/>
          </a:xfrm>
        </p:grpSpPr>
        <p:sp>
          <p:nvSpPr>
            <p:cNvPr id="350" name="Oval 349"/>
            <p:cNvSpPr/>
            <p:nvPr/>
          </p:nvSpPr>
          <p:spPr>
            <a:xfrm>
              <a:off x="1783037" y="1858464"/>
              <a:ext cx="71220" cy="21332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51" name="Arc 350"/>
            <p:cNvSpPr/>
            <p:nvPr/>
          </p:nvSpPr>
          <p:spPr>
            <a:xfrm>
              <a:off x="1511680" y="1535213"/>
              <a:ext cx="284878" cy="642124"/>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352" name="Arc 351"/>
            <p:cNvSpPr/>
            <p:nvPr/>
          </p:nvSpPr>
          <p:spPr>
            <a:xfrm flipH="1">
              <a:off x="1828092" y="1551268"/>
              <a:ext cx="284878" cy="64212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353" name="Straight Connector 352"/>
            <p:cNvCxnSpPr>
              <a:stCxn id="350" idx="7"/>
            </p:cNvCxnSpPr>
            <p:nvPr/>
          </p:nvCxnSpPr>
          <p:spPr>
            <a:xfrm rot="5400000" flipH="1" flipV="1">
              <a:off x="1825555" y="1827579"/>
              <a:ext cx="73262"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54" name="Straight Connector 353"/>
            <p:cNvCxnSpPr/>
            <p:nvPr/>
          </p:nvCxnSpPr>
          <p:spPr>
            <a:xfrm>
              <a:off x="1887876" y="1819270"/>
              <a:ext cx="87977" cy="7972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55" name="Straight Connector 354"/>
            <p:cNvCxnSpPr/>
            <p:nvPr/>
          </p:nvCxnSpPr>
          <p:spPr>
            <a:xfrm rot="5400000" flipH="1" flipV="1">
              <a:off x="1829342" y="1902840"/>
              <a:ext cx="75418"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56" name="Straight Connector 355"/>
            <p:cNvCxnSpPr/>
            <p:nvPr/>
          </p:nvCxnSpPr>
          <p:spPr>
            <a:xfrm rot="16200000" flipH="1">
              <a:off x="1862386" y="1921164"/>
              <a:ext cx="103429" cy="439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rot="5400000" flipH="1" flipV="1">
              <a:off x="1838078" y="1979110"/>
              <a:ext cx="732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p:nvPr/>
          </p:nvCxnSpPr>
          <p:spPr>
            <a:xfrm rot="16200000" flipH="1">
              <a:off x="1852950" y="2006138"/>
              <a:ext cx="157298" cy="837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527" name="Group 358"/>
            <p:cNvGrpSpPr>
              <a:grpSpLocks/>
            </p:cNvGrpSpPr>
            <p:nvPr/>
          </p:nvGrpSpPr>
          <p:grpSpPr bwMode="auto">
            <a:xfrm flipH="1">
              <a:off x="1655487" y="1827586"/>
              <a:ext cx="135527" cy="314551"/>
              <a:chOff x="1999293" y="1966571"/>
              <a:chExt cx="135527" cy="314551"/>
            </a:xfrm>
          </p:grpSpPr>
          <p:cxnSp>
            <p:nvCxnSpPr>
              <p:cNvPr id="360" name="Straight Connector 359"/>
              <p:cNvCxnSpPr/>
              <p:nvPr/>
            </p:nvCxnSpPr>
            <p:spPr>
              <a:xfrm rot="5400000" flipH="1" flipV="1">
                <a:off x="2006370" y="1981916"/>
                <a:ext cx="75418"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p:nvCxnSpPr>
            <p:spPr>
              <a:xfrm>
                <a:off x="2061826" y="1974154"/>
                <a:ext cx="83787" cy="818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rot="5400000" flipH="1" flipV="1">
                <a:off x="2012269" y="2057553"/>
                <a:ext cx="75418"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rot="16200000" flipH="1">
                <a:off x="2040897" y="2080135"/>
                <a:ext cx="101275" cy="4189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rot="5400000" flipH="1" flipV="1">
                <a:off x="2009786" y="2134133"/>
                <a:ext cx="75416"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rot="16200000" flipH="1">
                <a:off x="2028302" y="2165122"/>
                <a:ext cx="155144" cy="7959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105" name="Group 365"/>
          <p:cNvGrpSpPr>
            <a:grpSpLocks/>
          </p:cNvGrpSpPr>
          <p:nvPr/>
        </p:nvGrpSpPr>
        <p:grpSpPr bwMode="auto">
          <a:xfrm rot="5400000">
            <a:off x="1280319" y="3210719"/>
            <a:ext cx="338137" cy="447675"/>
            <a:chOff x="1522111" y="1535037"/>
            <a:chExt cx="599082" cy="663672"/>
          </a:xfrm>
        </p:grpSpPr>
        <p:sp>
          <p:nvSpPr>
            <p:cNvPr id="367" name="Oval 366"/>
            <p:cNvSpPr/>
            <p:nvPr/>
          </p:nvSpPr>
          <p:spPr>
            <a:xfrm>
              <a:off x="1786496" y="1869227"/>
              <a:ext cx="70314" cy="214163"/>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68" name="Arc 367"/>
            <p:cNvSpPr/>
            <p:nvPr/>
          </p:nvSpPr>
          <p:spPr>
            <a:xfrm>
              <a:off x="1522112" y="1546804"/>
              <a:ext cx="286885" cy="642492"/>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369" name="Arc 368"/>
            <p:cNvSpPr/>
            <p:nvPr/>
          </p:nvSpPr>
          <p:spPr>
            <a:xfrm flipH="1">
              <a:off x="1834308" y="1567985"/>
              <a:ext cx="286885" cy="642490"/>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370" name="Straight Connector 369"/>
            <p:cNvCxnSpPr>
              <a:stCxn id="367" idx="7"/>
            </p:cNvCxnSpPr>
            <p:nvPr/>
          </p:nvCxnSpPr>
          <p:spPr>
            <a:xfrm rot="5400000" flipH="1" flipV="1">
              <a:off x="1832988" y="1839435"/>
              <a:ext cx="72956"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p:nvPr/>
          </p:nvCxnSpPr>
          <p:spPr>
            <a:xfrm>
              <a:off x="1893373" y="1822157"/>
              <a:ext cx="90003"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p:nvPr/>
          </p:nvCxnSpPr>
          <p:spPr>
            <a:xfrm rot="5400000" flipH="1" flipV="1">
              <a:off x="1840249" y="1899448"/>
              <a:ext cx="75310"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p:nvCxnSpPr>
          <p:spPr>
            <a:xfrm rot="16200000" flipH="1">
              <a:off x="1871130" y="1923442"/>
              <a:ext cx="103552" cy="4219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p:nvPr/>
          </p:nvCxnSpPr>
          <p:spPr>
            <a:xfrm rot="5400000" flipH="1" flipV="1">
              <a:off x="1837436" y="1979465"/>
              <a:ext cx="75310"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p:nvCxnSpPr>
          <p:spPr>
            <a:xfrm rot="16200000" flipH="1">
              <a:off x="1863524" y="2008253"/>
              <a:ext cx="155327" cy="8437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511" name="Group 375"/>
            <p:cNvGrpSpPr>
              <a:grpSpLocks/>
            </p:cNvGrpSpPr>
            <p:nvPr/>
          </p:nvGrpSpPr>
          <p:grpSpPr bwMode="auto">
            <a:xfrm flipH="1">
              <a:off x="1655487" y="1827586"/>
              <a:ext cx="135527" cy="314551"/>
              <a:chOff x="1999293" y="1966571"/>
              <a:chExt cx="135527" cy="314551"/>
            </a:xfrm>
          </p:grpSpPr>
          <p:cxnSp>
            <p:nvCxnSpPr>
              <p:cNvPr id="377" name="Straight Connector 376"/>
              <p:cNvCxnSpPr/>
              <p:nvPr/>
            </p:nvCxnSpPr>
            <p:spPr>
              <a:xfrm rot="5400000" flipH="1" flipV="1">
                <a:off x="1984439" y="1979597"/>
                <a:ext cx="75310"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78" name="Straight Connector 377"/>
              <p:cNvCxnSpPr/>
              <p:nvPr/>
            </p:nvCxnSpPr>
            <p:spPr>
              <a:xfrm>
                <a:off x="2046002" y="1972909"/>
                <a:ext cx="90003"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79" name="Straight Connector 378"/>
              <p:cNvCxnSpPr/>
              <p:nvPr/>
            </p:nvCxnSpPr>
            <p:spPr>
              <a:xfrm rot="5400000" flipH="1" flipV="1">
                <a:off x="1991241" y="2063144"/>
                <a:ext cx="72956"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80" name="Straight Connector 379"/>
              <p:cNvCxnSpPr/>
              <p:nvPr/>
            </p:nvCxnSpPr>
            <p:spPr>
              <a:xfrm rot="16200000" flipH="1">
                <a:off x="2023528" y="2085732"/>
                <a:ext cx="101199" cy="4500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81" name="Straight Connector 380"/>
              <p:cNvCxnSpPr/>
              <p:nvPr/>
            </p:nvCxnSpPr>
            <p:spPr>
              <a:xfrm rot="5400000" flipH="1" flipV="1">
                <a:off x="1990064" y="2130218"/>
                <a:ext cx="75310"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82" name="Straight Connector 381"/>
              <p:cNvCxnSpPr/>
              <p:nvPr/>
            </p:nvCxnSpPr>
            <p:spPr>
              <a:xfrm rot="16200000" flipH="1">
                <a:off x="2016152" y="2161359"/>
                <a:ext cx="155328" cy="8437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107" name="Group 382"/>
          <p:cNvGrpSpPr>
            <a:grpSpLocks/>
          </p:cNvGrpSpPr>
          <p:nvPr/>
        </p:nvGrpSpPr>
        <p:grpSpPr bwMode="auto">
          <a:xfrm>
            <a:off x="3513138" y="2817813"/>
            <a:ext cx="454025" cy="487362"/>
            <a:chOff x="1522111" y="1535037"/>
            <a:chExt cx="599082" cy="663672"/>
          </a:xfrm>
        </p:grpSpPr>
        <p:sp>
          <p:nvSpPr>
            <p:cNvPr id="384" name="Oval 383"/>
            <p:cNvSpPr/>
            <p:nvPr/>
          </p:nvSpPr>
          <p:spPr>
            <a:xfrm>
              <a:off x="1786042" y="1857145"/>
              <a:ext cx="71220" cy="21401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85" name="Arc 384"/>
            <p:cNvSpPr/>
            <p:nvPr/>
          </p:nvSpPr>
          <p:spPr>
            <a:xfrm>
              <a:off x="1522111" y="1535037"/>
              <a:ext cx="284878" cy="642054"/>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386" name="Arc 385"/>
            <p:cNvSpPr/>
            <p:nvPr/>
          </p:nvSpPr>
          <p:spPr>
            <a:xfrm flipH="1">
              <a:off x="1836315" y="1556655"/>
              <a:ext cx="284878" cy="64205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387" name="Straight Connector 386"/>
            <p:cNvCxnSpPr>
              <a:stCxn id="384" idx="7"/>
            </p:cNvCxnSpPr>
            <p:nvPr/>
          </p:nvCxnSpPr>
          <p:spPr>
            <a:xfrm rot="5400000" flipH="1" flipV="1">
              <a:off x="1833045" y="1827651"/>
              <a:ext cx="75664"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88" name="Straight Connector 387"/>
            <p:cNvCxnSpPr/>
            <p:nvPr/>
          </p:nvCxnSpPr>
          <p:spPr>
            <a:xfrm>
              <a:off x="1894966" y="1822556"/>
              <a:ext cx="87977" cy="7998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89" name="Straight Connector 388"/>
            <p:cNvCxnSpPr/>
            <p:nvPr/>
          </p:nvCxnSpPr>
          <p:spPr>
            <a:xfrm rot="5400000" flipH="1" flipV="1">
              <a:off x="1839330" y="1898991"/>
              <a:ext cx="756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p:nvPr/>
          </p:nvCxnSpPr>
          <p:spPr>
            <a:xfrm rot="16200000" flipH="1">
              <a:off x="1872442" y="1922703"/>
              <a:ext cx="101604" cy="4398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91" name="Straight Connector 390"/>
            <p:cNvCxnSpPr/>
            <p:nvPr/>
          </p:nvCxnSpPr>
          <p:spPr>
            <a:xfrm rot="5400000" flipH="1" flipV="1">
              <a:off x="1837234" y="1978977"/>
              <a:ext cx="75664"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p:nvCxnSpPr>
          <p:spPr>
            <a:xfrm rot="16200000" flipH="1">
              <a:off x="1862143" y="2008733"/>
              <a:ext cx="157811" cy="837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495" name="Group 392"/>
            <p:cNvGrpSpPr>
              <a:grpSpLocks/>
            </p:cNvGrpSpPr>
            <p:nvPr/>
          </p:nvGrpSpPr>
          <p:grpSpPr bwMode="auto">
            <a:xfrm flipH="1">
              <a:off x="1655487" y="1827586"/>
              <a:ext cx="135527" cy="314551"/>
              <a:chOff x="1999293" y="1966571"/>
              <a:chExt cx="135527" cy="314551"/>
            </a:xfrm>
          </p:grpSpPr>
          <p:cxnSp>
            <p:nvCxnSpPr>
              <p:cNvPr id="394" name="Straight Connector 393"/>
              <p:cNvCxnSpPr/>
              <p:nvPr/>
            </p:nvCxnSpPr>
            <p:spPr>
              <a:xfrm rot="5400000" flipH="1" flipV="1">
                <a:off x="1986333" y="1979607"/>
                <a:ext cx="75664" cy="4817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a:off x="2048254" y="1972350"/>
                <a:ext cx="85881" cy="8214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rot="5400000" flipH="1" flipV="1">
                <a:off x="1991570" y="2051993"/>
                <a:ext cx="75662"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97" name="Straight Connector 396"/>
              <p:cNvCxnSpPr/>
              <p:nvPr/>
            </p:nvCxnSpPr>
            <p:spPr>
              <a:xfrm rot="16200000" flipH="1">
                <a:off x="2023634" y="2074659"/>
                <a:ext cx="101604" cy="439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p:nvCxnSpPr>
            <p:spPr>
              <a:xfrm rot="5400000" flipH="1" flipV="1">
                <a:off x="1990522" y="2130933"/>
                <a:ext cx="75664" cy="4817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rot="16200000" flipH="1">
                <a:off x="2015464" y="2162816"/>
                <a:ext cx="155650" cy="8169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109" name="Group 399"/>
          <p:cNvGrpSpPr>
            <a:grpSpLocks/>
          </p:cNvGrpSpPr>
          <p:nvPr/>
        </p:nvGrpSpPr>
        <p:grpSpPr bwMode="auto">
          <a:xfrm rot="2235018">
            <a:off x="403225" y="6043613"/>
            <a:ext cx="454025" cy="488950"/>
            <a:chOff x="1522111" y="1535037"/>
            <a:chExt cx="599082" cy="663672"/>
          </a:xfrm>
        </p:grpSpPr>
        <p:sp>
          <p:nvSpPr>
            <p:cNvPr id="401" name="Oval 400"/>
            <p:cNvSpPr/>
            <p:nvPr/>
          </p:nvSpPr>
          <p:spPr>
            <a:xfrm>
              <a:off x="1775161" y="1859408"/>
              <a:ext cx="71220" cy="21332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02" name="Arc 401"/>
            <p:cNvSpPr/>
            <p:nvPr/>
          </p:nvSpPr>
          <p:spPr>
            <a:xfrm>
              <a:off x="1519110" y="1535698"/>
              <a:ext cx="284878" cy="642124"/>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403" name="Arc 402"/>
            <p:cNvSpPr/>
            <p:nvPr/>
          </p:nvSpPr>
          <p:spPr>
            <a:xfrm flipH="1">
              <a:off x="1831778" y="1556404"/>
              <a:ext cx="284878" cy="64212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404" name="Straight Connector 403"/>
            <p:cNvCxnSpPr>
              <a:stCxn id="401" idx="7"/>
            </p:cNvCxnSpPr>
            <p:nvPr/>
          </p:nvCxnSpPr>
          <p:spPr>
            <a:xfrm rot="5400000" flipH="1" flipV="1">
              <a:off x="1824743" y="1830661"/>
              <a:ext cx="73262"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05" name="Straight Connector 404"/>
            <p:cNvCxnSpPr/>
            <p:nvPr/>
          </p:nvCxnSpPr>
          <p:spPr>
            <a:xfrm>
              <a:off x="1882162" y="1822417"/>
              <a:ext cx="87977" cy="7972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p:nvPr/>
          </p:nvCxnSpPr>
          <p:spPr>
            <a:xfrm rot="5400000" flipH="1" flipV="1">
              <a:off x="1829789" y="1903020"/>
              <a:ext cx="75417"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07" name="Straight Connector 406"/>
            <p:cNvCxnSpPr/>
            <p:nvPr/>
          </p:nvCxnSpPr>
          <p:spPr>
            <a:xfrm rot="16200000" flipH="1">
              <a:off x="1870988" y="1922839"/>
              <a:ext cx="103429" cy="439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p:nvCxnSpPr>
          <p:spPr>
            <a:xfrm rot="5400000" flipH="1" flipV="1">
              <a:off x="1833254" y="1981011"/>
              <a:ext cx="732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p:nvPr/>
          </p:nvCxnSpPr>
          <p:spPr>
            <a:xfrm rot="16200000" flipH="1">
              <a:off x="1852087" y="2011705"/>
              <a:ext cx="157298" cy="837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479" name="Group 409"/>
            <p:cNvGrpSpPr>
              <a:grpSpLocks/>
            </p:cNvGrpSpPr>
            <p:nvPr/>
          </p:nvGrpSpPr>
          <p:grpSpPr bwMode="auto">
            <a:xfrm flipH="1">
              <a:off x="1655487" y="1827586"/>
              <a:ext cx="135527" cy="314551"/>
              <a:chOff x="1999293" y="1966571"/>
              <a:chExt cx="135527" cy="314551"/>
            </a:xfrm>
          </p:grpSpPr>
          <p:cxnSp>
            <p:nvCxnSpPr>
              <p:cNvPr id="411" name="Straight Connector 410"/>
              <p:cNvCxnSpPr/>
              <p:nvPr/>
            </p:nvCxnSpPr>
            <p:spPr>
              <a:xfrm rot="5400000" flipH="1" flipV="1">
                <a:off x="2003226" y="1981155"/>
                <a:ext cx="75418"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a:off x="2058243" y="1975727"/>
                <a:ext cx="83787" cy="818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p:nvPr/>
            </p:nvCxnSpPr>
            <p:spPr>
              <a:xfrm rot="5400000" flipH="1" flipV="1">
                <a:off x="2009045" y="2054428"/>
                <a:ext cx="75416" cy="4398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p:nvCxnSpPr>
            <p:spPr>
              <a:xfrm rot="16200000" flipH="1">
                <a:off x="2039103" y="2080982"/>
                <a:ext cx="101275" cy="4189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15" name="Straight Connector 414"/>
              <p:cNvCxnSpPr/>
              <p:nvPr/>
            </p:nvCxnSpPr>
            <p:spPr>
              <a:xfrm rot="5400000" flipH="1" flipV="1">
                <a:off x="2005189" y="2131574"/>
                <a:ext cx="75416"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p:nvPr/>
            </p:nvCxnSpPr>
            <p:spPr>
              <a:xfrm rot="16200000" flipH="1">
                <a:off x="2026383" y="2163933"/>
                <a:ext cx="155144" cy="7959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111" name="Group 416"/>
          <p:cNvGrpSpPr>
            <a:grpSpLocks/>
          </p:cNvGrpSpPr>
          <p:nvPr/>
        </p:nvGrpSpPr>
        <p:grpSpPr bwMode="auto">
          <a:xfrm>
            <a:off x="3908425" y="3205163"/>
            <a:ext cx="338138" cy="449262"/>
            <a:chOff x="1522111" y="1535037"/>
            <a:chExt cx="599082" cy="663672"/>
          </a:xfrm>
        </p:grpSpPr>
        <p:sp>
          <p:nvSpPr>
            <p:cNvPr id="418" name="Oval 417"/>
            <p:cNvSpPr/>
            <p:nvPr/>
          </p:nvSpPr>
          <p:spPr>
            <a:xfrm>
              <a:off x="1786494" y="1856320"/>
              <a:ext cx="70316" cy="21575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19" name="Arc 418"/>
            <p:cNvSpPr/>
            <p:nvPr/>
          </p:nvSpPr>
          <p:spPr>
            <a:xfrm>
              <a:off x="1522111" y="1535037"/>
              <a:ext cx="286884" cy="642567"/>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420" name="Arc 419"/>
            <p:cNvSpPr/>
            <p:nvPr/>
          </p:nvSpPr>
          <p:spPr>
            <a:xfrm flipH="1">
              <a:off x="1834309" y="1556142"/>
              <a:ext cx="286884" cy="642567"/>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421" name="Straight Connector 420"/>
            <p:cNvCxnSpPr>
              <a:stCxn id="418" idx="7"/>
            </p:cNvCxnSpPr>
            <p:nvPr/>
          </p:nvCxnSpPr>
          <p:spPr>
            <a:xfrm rot="5400000" flipH="1" flipV="1">
              <a:off x="1831945" y="1827722"/>
              <a:ext cx="75044"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22" name="Straight Connector 421"/>
            <p:cNvCxnSpPr/>
            <p:nvPr/>
          </p:nvCxnSpPr>
          <p:spPr>
            <a:xfrm>
              <a:off x="1893373" y="1821143"/>
              <a:ext cx="90003" cy="7973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23" name="Straight Connector 422"/>
            <p:cNvCxnSpPr/>
            <p:nvPr/>
          </p:nvCxnSpPr>
          <p:spPr>
            <a:xfrm rot="5400000" flipH="1" flipV="1">
              <a:off x="1840382" y="1900422"/>
              <a:ext cx="75044"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24" name="Straight Connector 423"/>
            <p:cNvCxnSpPr/>
            <p:nvPr/>
          </p:nvCxnSpPr>
          <p:spPr>
            <a:xfrm rot="16200000" flipH="1">
              <a:off x="1872484" y="1923169"/>
              <a:ext cx="100841" cy="421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25" name="Straight Connector 424"/>
            <p:cNvCxnSpPr/>
            <p:nvPr/>
          </p:nvCxnSpPr>
          <p:spPr>
            <a:xfrm rot="5400000" flipH="1" flipV="1">
              <a:off x="1837570" y="1977811"/>
              <a:ext cx="75044"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p:nvPr/>
          </p:nvCxnSpPr>
          <p:spPr>
            <a:xfrm rot="16200000" flipH="1">
              <a:off x="1863797" y="2008777"/>
              <a:ext cx="154779" cy="8437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463" name="Group 426"/>
            <p:cNvGrpSpPr>
              <a:grpSpLocks/>
            </p:cNvGrpSpPr>
            <p:nvPr/>
          </p:nvGrpSpPr>
          <p:grpSpPr bwMode="auto">
            <a:xfrm flipH="1">
              <a:off x="1655487" y="1827586"/>
              <a:ext cx="135527" cy="314551"/>
              <a:chOff x="1999293" y="1966571"/>
              <a:chExt cx="135527" cy="314551"/>
            </a:xfrm>
          </p:grpSpPr>
          <p:cxnSp>
            <p:nvCxnSpPr>
              <p:cNvPr id="428" name="Straight Connector 427"/>
              <p:cNvCxnSpPr/>
              <p:nvPr/>
            </p:nvCxnSpPr>
            <p:spPr>
              <a:xfrm rot="5400000" flipH="1" flipV="1">
                <a:off x="1984571" y="1980778"/>
                <a:ext cx="75044"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29" name="Straight Connector 428"/>
              <p:cNvCxnSpPr/>
              <p:nvPr/>
            </p:nvCxnSpPr>
            <p:spPr>
              <a:xfrm>
                <a:off x="2046001" y="1974200"/>
                <a:ext cx="90003" cy="7973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30" name="Straight Connector 429"/>
              <p:cNvCxnSpPr/>
              <p:nvPr/>
            </p:nvCxnSpPr>
            <p:spPr>
              <a:xfrm rot="5400000" flipH="1" flipV="1">
                <a:off x="1991369" y="2052305"/>
                <a:ext cx="72698"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p:nvPr/>
            </p:nvCxnSpPr>
            <p:spPr>
              <a:xfrm rot="16200000" flipH="1">
                <a:off x="2023707" y="2074819"/>
                <a:ext cx="100842" cy="4500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32" name="Straight Connector 431"/>
              <p:cNvCxnSpPr/>
              <p:nvPr/>
            </p:nvCxnSpPr>
            <p:spPr>
              <a:xfrm rot="5400000" flipH="1" flipV="1">
                <a:off x="1990196" y="2130867"/>
                <a:ext cx="75044"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33" name="Straight Connector 432"/>
              <p:cNvCxnSpPr/>
              <p:nvPr/>
            </p:nvCxnSpPr>
            <p:spPr>
              <a:xfrm rot="16200000" flipH="1">
                <a:off x="2016425" y="2161833"/>
                <a:ext cx="154779" cy="8437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278" name="Group 433"/>
          <p:cNvGrpSpPr>
            <a:grpSpLocks/>
          </p:cNvGrpSpPr>
          <p:nvPr/>
        </p:nvGrpSpPr>
        <p:grpSpPr bwMode="auto">
          <a:xfrm rot="5804506">
            <a:off x="1616869" y="1677194"/>
            <a:ext cx="454025" cy="487363"/>
            <a:chOff x="1522111" y="1535037"/>
            <a:chExt cx="599082" cy="663672"/>
          </a:xfrm>
        </p:grpSpPr>
        <p:sp>
          <p:nvSpPr>
            <p:cNvPr id="435" name="Oval 434"/>
            <p:cNvSpPr/>
            <p:nvPr/>
          </p:nvSpPr>
          <p:spPr>
            <a:xfrm>
              <a:off x="1779123" y="1865197"/>
              <a:ext cx="71220" cy="21401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36" name="Arc 435"/>
            <p:cNvSpPr/>
            <p:nvPr/>
          </p:nvSpPr>
          <p:spPr>
            <a:xfrm>
              <a:off x="1514251" y="1542026"/>
              <a:ext cx="284878" cy="642054"/>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437" name="Arc 436"/>
            <p:cNvSpPr/>
            <p:nvPr/>
          </p:nvSpPr>
          <p:spPr>
            <a:xfrm flipH="1">
              <a:off x="1826681" y="1562685"/>
              <a:ext cx="284878" cy="642053"/>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438" name="Straight Connector 437"/>
            <p:cNvCxnSpPr>
              <a:stCxn id="435" idx="7"/>
            </p:cNvCxnSpPr>
            <p:nvPr/>
          </p:nvCxnSpPr>
          <p:spPr>
            <a:xfrm rot="5400000" flipH="1" flipV="1">
              <a:off x="1825972" y="1833288"/>
              <a:ext cx="75664"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39" name="Straight Connector 438"/>
            <p:cNvCxnSpPr/>
            <p:nvPr/>
          </p:nvCxnSpPr>
          <p:spPr>
            <a:xfrm>
              <a:off x="1888048" y="1833005"/>
              <a:ext cx="87977" cy="7998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40" name="Straight Connector 439"/>
            <p:cNvCxnSpPr/>
            <p:nvPr/>
          </p:nvCxnSpPr>
          <p:spPr>
            <a:xfrm rot="5400000" flipH="1" flipV="1">
              <a:off x="1829681" y="1902495"/>
              <a:ext cx="75664"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41" name="Straight Connector 440"/>
            <p:cNvCxnSpPr/>
            <p:nvPr/>
          </p:nvCxnSpPr>
          <p:spPr>
            <a:xfrm rot="16200000" flipH="1">
              <a:off x="1870570" y="1932848"/>
              <a:ext cx="101605" cy="4398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42" name="Straight Connector 441"/>
            <p:cNvCxnSpPr/>
            <p:nvPr/>
          </p:nvCxnSpPr>
          <p:spPr>
            <a:xfrm rot="5400000" flipH="1" flipV="1">
              <a:off x="1836453" y="1980034"/>
              <a:ext cx="75664"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43" name="Straight Connector 442"/>
            <p:cNvCxnSpPr/>
            <p:nvPr/>
          </p:nvCxnSpPr>
          <p:spPr>
            <a:xfrm rot="16200000" flipH="1">
              <a:off x="1854819" y="2011576"/>
              <a:ext cx="157810" cy="837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447" name="Group 443"/>
            <p:cNvGrpSpPr>
              <a:grpSpLocks/>
            </p:cNvGrpSpPr>
            <p:nvPr/>
          </p:nvGrpSpPr>
          <p:grpSpPr bwMode="auto">
            <a:xfrm flipH="1">
              <a:off x="1655487" y="1827586"/>
              <a:ext cx="135527" cy="314551"/>
              <a:chOff x="1999293" y="1966571"/>
              <a:chExt cx="135527" cy="314551"/>
            </a:xfrm>
          </p:grpSpPr>
          <p:cxnSp>
            <p:nvCxnSpPr>
              <p:cNvPr id="445" name="Straight Connector 444"/>
              <p:cNvCxnSpPr/>
              <p:nvPr/>
            </p:nvCxnSpPr>
            <p:spPr>
              <a:xfrm rot="5400000" flipH="1" flipV="1">
                <a:off x="2000346" y="1992519"/>
                <a:ext cx="77825"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46" name="Straight Connector 445"/>
              <p:cNvCxnSpPr/>
              <p:nvPr/>
            </p:nvCxnSpPr>
            <p:spPr>
              <a:xfrm>
                <a:off x="2066757" y="1976294"/>
                <a:ext cx="81693" cy="8214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47" name="Straight Connector 446"/>
              <p:cNvCxnSpPr/>
              <p:nvPr/>
            </p:nvCxnSpPr>
            <p:spPr>
              <a:xfrm rot="5400000" flipH="1" flipV="1">
                <a:off x="2006219" y="2071430"/>
                <a:ext cx="75664" cy="4398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48" name="Straight Connector 447"/>
              <p:cNvCxnSpPr/>
              <p:nvPr/>
            </p:nvCxnSpPr>
            <p:spPr>
              <a:xfrm rot="16200000" flipH="1">
                <a:off x="2034745" y="2086419"/>
                <a:ext cx="103766" cy="4398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49" name="Straight Connector 448"/>
              <p:cNvCxnSpPr/>
              <p:nvPr/>
            </p:nvCxnSpPr>
            <p:spPr>
              <a:xfrm rot="5400000" flipH="1" flipV="1">
                <a:off x="2007767" y="2147891"/>
                <a:ext cx="75664"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50" name="Straight Connector 449"/>
              <p:cNvCxnSpPr/>
              <p:nvPr/>
            </p:nvCxnSpPr>
            <p:spPr>
              <a:xfrm rot="16200000" flipH="1">
                <a:off x="2028941" y="2170078"/>
                <a:ext cx="155650" cy="7750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285" name="Group 467"/>
          <p:cNvGrpSpPr>
            <a:grpSpLocks/>
          </p:cNvGrpSpPr>
          <p:nvPr/>
        </p:nvGrpSpPr>
        <p:grpSpPr bwMode="auto">
          <a:xfrm>
            <a:off x="844550" y="5911850"/>
            <a:ext cx="338138" cy="449263"/>
            <a:chOff x="1522111" y="1535037"/>
            <a:chExt cx="599082" cy="663672"/>
          </a:xfrm>
        </p:grpSpPr>
        <p:sp>
          <p:nvSpPr>
            <p:cNvPr id="469" name="Oval 468"/>
            <p:cNvSpPr/>
            <p:nvPr/>
          </p:nvSpPr>
          <p:spPr>
            <a:xfrm>
              <a:off x="1786494" y="1856320"/>
              <a:ext cx="70316" cy="21575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70" name="Arc 469"/>
            <p:cNvSpPr/>
            <p:nvPr/>
          </p:nvSpPr>
          <p:spPr>
            <a:xfrm>
              <a:off x="1522111" y="1535037"/>
              <a:ext cx="286884" cy="642565"/>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471" name="Arc 470"/>
            <p:cNvSpPr/>
            <p:nvPr/>
          </p:nvSpPr>
          <p:spPr>
            <a:xfrm flipH="1">
              <a:off x="1834309" y="1556144"/>
              <a:ext cx="286884" cy="64256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472" name="Straight Connector 471"/>
            <p:cNvCxnSpPr>
              <a:stCxn id="469" idx="7"/>
            </p:cNvCxnSpPr>
            <p:nvPr/>
          </p:nvCxnSpPr>
          <p:spPr>
            <a:xfrm rot="5400000" flipH="1" flipV="1">
              <a:off x="1831945" y="1827723"/>
              <a:ext cx="75044"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73" name="Straight Connector 472"/>
            <p:cNvCxnSpPr/>
            <p:nvPr/>
          </p:nvCxnSpPr>
          <p:spPr>
            <a:xfrm>
              <a:off x="1893373" y="1821143"/>
              <a:ext cx="90003" cy="7973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74" name="Straight Connector 473"/>
            <p:cNvCxnSpPr/>
            <p:nvPr/>
          </p:nvCxnSpPr>
          <p:spPr>
            <a:xfrm rot="5400000" flipH="1" flipV="1">
              <a:off x="1840382" y="1900421"/>
              <a:ext cx="75044"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75" name="Straight Connector 474"/>
            <p:cNvCxnSpPr/>
            <p:nvPr/>
          </p:nvCxnSpPr>
          <p:spPr>
            <a:xfrm rot="16200000" flipH="1">
              <a:off x="1872485" y="1923168"/>
              <a:ext cx="100840" cy="421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76" name="Straight Connector 475"/>
            <p:cNvCxnSpPr/>
            <p:nvPr/>
          </p:nvCxnSpPr>
          <p:spPr>
            <a:xfrm rot="5400000" flipH="1" flipV="1">
              <a:off x="1837570" y="1977811"/>
              <a:ext cx="75044"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77" name="Straight Connector 476"/>
            <p:cNvCxnSpPr/>
            <p:nvPr/>
          </p:nvCxnSpPr>
          <p:spPr>
            <a:xfrm rot="16200000" flipH="1">
              <a:off x="1863797" y="2008777"/>
              <a:ext cx="154778" cy="8437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431" name="Group 477"/>
            <p:cNvGrpSpPr>
              <a:grpSpLocks/>
            </p:cNvGrpSpPr>
            <p:nvPr/>
          </p:nvGrpSpPr>
          <p:grpSpPr bwMode="auto">
            <a:xfrm flipH="1">
              <a:off x="1655487" y="1827586"/>
              <a:ext cx="135527" cy="314551"/>
              <a:chOff x="1999293" y="1966571"/>
              <a:chExt cx="135527" cy="314551"/>
            </a:xfrm>
          </p:grpSpPr>
          <p:cxnSp>
            <p:nvCxnSpPr>
              <p:cNvPr id="479" name="Straight Connector 478"/>
              <p:cNvCxnSpPr/>
              <p:nvPr/>
            </p:nvCxnSpPr>
            <p:spPr>
              <a:xfrm rot="5400000" flipH="1" flipV="1">
                <a:off x="1984571" y="1980778"/>
                <a:ext cx="75044"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80" name="Straight Connector 479"/>
              <p:cNvCxnSpPr/>
              <p:nvPr/>
            </p:nvCxnSpPr>
            <p:spPr>
              <a:xfrm>
                <a:off x="2046001" y="1974198"/>
                <a:ext cx="90003" cy="7973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81" name="Straight Connector 480"/>
              <p:cNvCxnSpPr/>
              <p:nvPr/>
            </p:nvCxnSpPr>
            <p:spPr>
              <a:xfrm rot="5400000" flipH="1" flipV="1">
                <a:off x="1991369" y="2052305"/>
                <a:ext cx="72700"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82" name="Straight Connector 481"/>
              <p:cNvCxnSpPr/>
              <p:nvPr/>
            </p:nvCxnSpPr>
            <p:spPr>
              <a:xfrm rot="16200000" flipH="1">
                <a:off x="2023707" y="2074817"/>
                <a:ext cx="100840" cy="4500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83" name="Straight Connector 482"/>
              <p:cNvCxnSpPr/>
              <p:nvPr/>
            </p:nvCxnSpPr>
            <p:spPr>
              <a:xfrm rot="5400000" flipH="1" flipV="1">
                <a:off x="1990196" y="2130866"/>
                <a:ext cx="75044"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84" name="Straight Connector 483"/>
              <p:cNvCxnSpPr/>
              <p:nvPr/>
            </p:nvCxnSpPr>
            <p:spPr>
              <a:xfrm rot="16200000" flipH="1">
                <a:off x="2016426" y="2161832"/>
                <a:ext cx="154778" cy="8437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295" name="Group 484"/>
          <p:cNvGrpSpPr>
            <a:grpSpLocks/>
          </p:cNvGrpSpPr>
          <p:nvPr/>
        </p:nvGrpSpPr>
        <p:grpSpPr bwMode="auto">
          <a:xfrm rot="5800360">
            <a:off x="2493962" y="3027363"/>
            <a:ext cx="454025" cy="488950"/>
            <a:chOff x="1522111" y="1535037"/>
            <a:chExt cx="599082" cy="663672"/>
          </a:xfrm>
        </p:grpSpPr>
        <p:sp>
          <p:nvSpPr>
            <p:cNvPr id="486" name="Oval 485"/>
            <p:cNvSpPr/>
            <p:nvPr/>
          </p:nvSpPr>
          <p:spPr>
            <a:xfrm>
              <a:off x="1783770" y="1870042"/>
              <a:ext cx="71220" cy="21332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487" name="Arc 486"/>
            <p:cNvSpPr/>
            <p:nvPr/>
          </p:nvSpPr>
          <p:spPr>
            <a:xfrm>
              <a:off x="1514499" y="1543937"/>
              <a:ext cx="284878" cy="642124"/>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488" name="Arc 487"/>
            <p:cNvSpPr/>
            <p:nvPr/>
          </p:nvSpPr>
          <p:spPr>
            <a:xfrm flipH="1">
              <a:off x="1826904" y="1564917"/>
              <a:ext cx="284878" cy="64212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489" name="Straight Connector 488"/>
            <p:cNvCxnSpPr>
              <a:stCxn id="486" idx="7"/>
            </p:cNvCxnSpPr>
            <p:nvPr/>
          </p:nvCxnSpPr>
          <p:spPr>
            <a:xfrm rot="5400000" flipH="1" flipV="1">
              <a:off x="1827184" y="1833369"/>
              <a:ext cx="73262"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90" name="Straight Connector 489"/>
            <p:cNvCxnSpPr/>
            <p:nvPr/>
          </p:nvCxnSpPr>
          <p:spPr>
            <a:xfrm>
              <a:off x="1891217" y="1842631"/>
              <a:ext cx="87977" cy="7972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91" name="Straight Connector 490"/>
            <p:cNvCxnSpPr/>
            <p:nvPr/>
          </p:nvCxnSpPr>
          <p:spPr>
            <a:xfrm rot="5400000" flipH="1" flipV="1">
              <a:off x="1837071" y="1911237"/>
              <a:ext cx="75418"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92" name="Straight Connector 491"/>
            <p:cNvCxnSpPr/>
            <p:nvPr/>
          </p:nvCxnSpPr>
          <p:spPr>
            <a:xfrm rot="16200000" flipH="1">
              <a:off x="1871635" y="1932435"/>
              <a:ext cx="103429" cy="4398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93" name="Straight Connector 492"/>
            <p:cNvCxnSpPr/>
            <p:nvPr/>
          </p:nvCxnSpPr>
          <p:spPr>
            <a:xfrm rot="5400000" flipH="1" flipV="1">
              <a:off x="1838224" y="1986075"/>
              <a:ext cx="732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94" name="Straight Connector 493"/>
            <p:cNvCxnSpPr/>
            <p:nvPr/>
          </p:nvCxnSpPr>
          <p:spPr>
            <a:xfrm rot="16200000" flipH="1">
              <a:off x="1859006" y="2029050"/>
              <a:ext cx="157298" cy="837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415" name="Group 494"/>
            <p:cNvGrpSpPr>
              <a:grpSpLocks/>
            </p:cNvGrpSpPr>
            <p:nvPr/>
          </p:nvGrpSpPr>
          <p:grpSpPr bwMode="auto">
            <a:xfrm flipH="1">
              <a:off x="1655487" y="1827586"/>
              <a:ext cx="135527" cy="314551"/>
              <a:chOff x="1999293" y="1966571"/>
              <a:chExt cx="135527" cy="314551"/>
            </a:xfrm>
          </p:grpSpPr>
          <p:cxnSp>
            <p:nvCxnSpPr>
              <p:cNvPr id="496" name="Straight Connector 495"/>
              <p:cNvCxnSpPr/>
              <p:nvPr/>
            </p:nvCxnSpPr>
            <p:spPr>
              <a:xfrm rot="5400000" flipH="1" flipV="1">
                <a:off x="1997292" y="2011411"/>
                <a:ext cx="75416"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97" name="Straight Connector 496"/>
              <p:cNvCxnSpPr/>
              <p:nvPr/>
            </p:nvCxnSpPr>
            <p:spPr>
              <a:xfrm>
                <a:off x="2063115" y="1989752"/>
                <a:ext cx="79598" cy="818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98" name="Straight Connector 497"/>
              <p:cNvCxnSpPr/>
              <p:nvPr/>
            </p:nvCxnSpPr>
            <p:spPr>
              <a:xfrm rot="5400000" flipH="1" flipV="1">
                <a:off x="2005107" y="2082821"/>
                <a:ext cx="75416" cy="4398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99" name="Straight Connector 498"/>
              <p:cNvCxnSpPr/>
              <p:nvPr/>
            </p:nvCxnSpPr>
            <p:spPr>
              <a:xfrm rot="16200000" flipH="1">
                <a:off x="2033677" y="2107341"/>
                <a:ext cx="101275" cy="439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00" name="Straight Connector 499"/>
              <p:cNvCxnSpPr/>
              <p:nvPr/>
            </p:nvCxnSpPr>
            <p:spPr>
              <a:xfrm rot="5400000" flipH="1" flipV="1">
                <a:off x="2005463" y="2162087"/>
                <a:ext cx="75418"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01" name="Straight Connector 500"/>
              <p:cNvCxnSpPr/>
              <p:nvPr/>
            </p:nvCxnSpPr>
            <p:spPr>
              <a:xfrm rot="16200000" flipH="1">
                <a:off x="2027053" y="2179844"/>
                <a:ext cx="155144" cy="7959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128" name="Group 501"/>
          <p:cNvGrpSpPr>
            <a:grpSpLocks/>
          </p:cNvGrpSpPr>
          <p:nvPr/>
        </p:nvGrpSpPr>
        <p:grpSpPr bwMode="auto">
          <a:xfrm rot="5110052">
            <a:off x="518319" y="2550319"/>
            <a:ext cx="454025" cy="487363"/>
            <a:chOff x="1522111" y="1535037"/>
            <a:chExt cx="599082" cy="663672"/>
          </a:xfrm>
        </p:grpSpPr>
        <p:sp>
          <p:nvSpPr>
            <p:cNvPr id="503" name="Oval 502"/>
            <p:cNvSpPr/>
            <p:nvPr/>
          </p:nvSpPr>
          <p:spPr>
            <a:xfrm>
              <a:off x="1775484" y="1863079"/>
              <a:ext cx="71220" cy="21401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504" name="Arc 503"/>
            <p:cNvSpPr/>
            <p:nvPr/>
          </p:nvSpPr>
          <p:spPr>
            <a:xfrm>
              <a:off x="1517789" y="1540440"/>
              <a:ext cx="284878" cy="642053"/>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505" name="Arc 504"/>
            <p:cNvSpPr/>
            <p:nvPr/>
          </p:nvSpPr>
          <p:spPr>
            <a:xfrm flipH="1">
              <a:off x="1835933" y="1557350"/>
              <a:ext cx="284878" cy="64205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506" name="Straight Connector 505"/>
            <p:cNvCxnSpPr>
              <a:stCxn id="503" idx="7"/>
            </p:cNvCxnSpPr>
            <p:nvPr/>
          </p:nvCxnSpPr>
          <p:spPr>
            <a:xfrm rot="5400000" flipH="1" flipV="1">
              <a:off x="1832195" y="1829649"/>
              <a:ext cx="75664"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07" name="Straight Connector 506"/>
            <p:cNvCxnSpPr/>
            <p:nvPr/>
          </p:nvCxnSpPr>
          <p:spPr>
            <a:xfrm>
              <a:off x="1884818" y="1827551"/>
              <a:ext cx="87977" cy="7998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08" name="Straight Connector 507"/>
            <p:cNvCxnSpPr/>
            <p:nvPr/>
          </p:nvCxnSpPr>
          <p:spPr>
            <a:xfrm rot="5400000" flipH="1" flipV="1">
              <a:off x="1839071" y="1899673"/>
              <a:ext cx="75664"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09" name="Straight Connector 508"/>
            <p:cNvCxnSpPr/>
            <p:nvPr/>
          </p:nvCxnSpPr>
          <p:spPr>
            <a:xfrm rot="16200000" flipH="1">
              <a:off x="1862084" y="1924432"/>
              <a:ext cx="101604" cy="4398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10" name="Straight Connector 509"/>
            <p:cNvCxnSpPr/>
            <p:nvPr/>
          </p:nvCxnSpPr>
          <p:spPr>
            <a:xfrm rot="5400000" flipH="1" flipV="1">
              <a:off x="1836717" y="1979740"/>
              <a:ext cx="756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11" name="Straight Connector 510"/>
            <p:cNvCxnSpPr/>
            <p:nvPr/>
          </p:nvCxnSpPr>
          <p:spPr>
            <a:xfrm rot="16200000" flipH="1">
              <a:off x="1855422" y="2014879"/>
              <a:ext cx="157812" cy="837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399" name="Group 511"/>
            <p:cNvGrpSpPr>
              <a:grpSpLocks/>
            </p:cNvGrpSpPr>
            <p:nvPr/>
          </p:nvGrpSpPr>
          <p:grpSpPr bwMode="auto">
            <a:xfrm flipH="1">
              <a:off x="1655487" y="1827586"/>
              <a:ext cx="135527" cy="314551"/>
              <a:chOff x="1999293" y="1966571"/>
              <a:chExt cx="135527" cy="314551"/>
            </a:xfrm>
          </p:grpSpPr>
          <p:cxnSp>
            <p:nvCxnSpPr>
              <p:cNvPr id="513" name="Straight Connector 512"/>
              <p:cNvCxnSpPr/>
              <p:nvPr/>
            </p:nvCxnSpPr>
            <p:spPr>
              <a:xfrm rot="5400000" flipH="1" flipV="1">
                <a:off x="1996924" y="1980341"/>
                <a:ext cx="75664"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14" name="Straight Connector 513"/>
              <p:cNvCxnSpPr/>
              <p:nvPr/>
            </p:nvCxnSpPr>
            <p:spPr>
              <a:xfrm>
                <a:off x="2068205" y="1971162"/>
                <a:ext cx="77504" cy="8430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15" name="Straight Connector 514"/>
              <p:cNvCxnSpPr/>
              <p:nvPr/>
            </p:nvCxnSpPr>
            <p:spPr>
              <a:xfrm rot="5400000" flipH="1" flipV="1">
                <a:off x="2004181" y="2044661"/>
                <a:ext cx="77825"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16" name="Straight Connector 515"/>
              <p:cNvCxnSpPr/>
              <p:nvPr/>
            </p:nvCxnSpPr>
            <p:spPr>
              <a:xfrm rot="16200000" flipH="1">
                <a:off x="2033742" y="2077700"/>
                <a:ext cx="105927" cy="439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17" name="Straight Connector 516"/>
              <p:cNvCxnSpPr/>
              <p:nvPr/>
            </p:nvCxnSpPr>
            <p:spPr>
              <a:xfrm rot="5400000" flipH="1" flipV="1">
                <a:off x="2001332" y="2138198"/>
                <a:ext cx="77825"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18" name="Straight Connector 517"/>
              <p:cNvCxnSpPr/>
              <p:nvPr/>
            </p:nvCxnSpPr>
            <p:spPr>
              <a:xfrm rot="16200000" flipH="1">
                <a:off x="2024392" y="2161518"/>
                <a:ext cx="155650" cy="7540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145" name="Group 586"/>
          <p:cNvGrpSpPr>
            <a:grpSpLocks/>
          </p:cNvGrpSpPr>
          <p:nvPr/>
        </p:nvGrpSpPr>
        <p:grpSpPr bwMode="auto">
          <a:xfrm rot="-5400000">
            <a:off x="4470400" y="4751388"/>
            <a:ext cx="454025" cy="488950"/>
            <a:chOff x="1522111" y="1535037"/>
            <a:chExt cx="599082" cy="663672"/>
          </a:xfrm>
        </p:grpSpPr>
        <p:sp>
          <p:nvSpPr>
            <p:cNvPr id="588" name="Oval 587"/>
            <p:cNvSpPr/>
            <p:nvPr/>
          </p:nvSpPr>
          <p:spPr>
            <a:xfrm>
              <a:off x="1786042" y="1858254"/>
              <a:ext cx="71220" cy="21332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589" name="Arc 588"/>
            <p:cNvSpPr/>
            <p:nvPr/>
          </p:nvSpPr>
          <p:spPr>
            <a:xfrm>
              <a:off x="1522112" y="1535038"/>
              <a:ext cx="284878" cy="642124"/>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590" name="Arc 589"/>
            <p:cNvSpPr/>
            <p:nvPr/>
          </p:nvSpPr>
          <p:spPr>
            <a:xfrm flipH="1">
              <a:off x="1836316" y="1556586"/>
              <a:ext cx="284878" cy="64212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591" name="Straight Connector 590"/>
            <p:cNvCxnSpPr>
              <a:stCxn id="588" idx="7"/>
            </p:cNvCxnSpPr>
            <p:nvPr/>
          </p:nvCxnSpPr>
          <p:spPr>
            <a:xfrm rot="5400000" flipH="1" flipV="1">
              <a:off x="1844720" y="1827702"/>
              <a:ext cx="732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92" name="Straight Connector 591"/>
            <p:cNvCxnSpPr/>
            <p:nvPr/>
          </p:nvCxnSpPr>
          <p:spPr>
            <a:xfrm>
              <a:off x="1894966" y="1821622"/>
              <a:ext cx="87977" cy="7972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93" name="Straight Connector 592"/>
            <p:cNvCxnSpPr/>
            <p:nvPr/>
          </p:nvCxnSpPr>
          <p:spPr>
            <a:xfrm rot="5400000" flipH="1" flipV="1">
              <a:off x="1849926" y="1899886"/>
              <a:ext cx="75418"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94" name="Straight Connector 593"/>
            <p:cNvCxnSpPr/>
            <p:nvPr/>
          </p:nvCxnSpPr>
          <p:spPr>
            <a:xfrm rot="16200000" flipH="1">
              <a:off x="1882004" y="1922452"/>
              <a:ext cx="103429" cy="439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95" name="Straight Connector 594"/>
            <p:cNvCxnSpPr/>
            <p:nvPr/>
          </p:nvCxnSpPr>
          <p:spPr>
            <a:xfrm rot="5400000" flipH="1" flipV="1">
              <a:off x="1848909" y="1978536"/>
              <a:ext cx="732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96" name="Straight Connector 595"/>
            <p:cNvCxnSpPr/>
            <p:nvPr/>
          </p:nvCxnSpPr>
          <p:spPr>
            <a:xfrm rot="16200000" flipH="1">
              <a:off x="1862400" y="2009213"/>
              <a:ext cx="157300" cy="837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383" name="Group 596"/>
            <p:cNvGrpSpPr>
              <a:grpSpLocks/>
            </p:cNvGrpSpPr>
            <p:nvPr/>
          </p:nvGrpSpPr>
          <p:grpSpPr bwMode="auto">
            <a:xfrm flipH="1">
              <a:off x="1655487" y="1827586"/>
              <a:ext cx="135527" cy="314551"/>
              <a:chOff x="1999293" y="1966571"/>
              <a:chExt cx="135527" cy="314551"/>
            </a:xfrm>
          </p:grpSpPr>
          <p:cxnSp>
            <p:nvCxnSpPr>
              <p:cNvPr id="598" name="Straight Connector 597"/>
              <p:cNvCxnSpPr/>
              <p:nvPr/>
            </p:nvCxnSpPr>
            <p:spPr>
              <a:xfrm rot="5400000" flipH="1" flipV="1">
                <a:off x="1975982" y="1980692"/>
                <a:ext cx="75416"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99" name="Straight Connector 598"/>
              <p:cNvCxnSpPr/>
              <p:nvPr/>
            </p:nvCxnSpPr>
            <p:spPr>
              <a:xfrm>
                <a:off x="2037778" y="1973537"/>
                <a:ext cx="85883" cy="818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00" name="Straight Connector 599"/>
              <p:cNvCxnSpPr/>
              <p:nvPr/>
            </p:nvCxnSpPr>
            <p:spPr>
              <a:xfrm rot="5400000" flipH="1" flipV="1">
                <a:off x="1991692" y="2052847"/>
                <a:ext cx="75418"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01" name="Straight Connector 600"/>
              <p:cNvCxnSpPr/>
              <p:nvPr/>
            </p:nvCxnSpPr>
            <p:spPr>
              <a:xfrm rot="16200000" flipH="1">
                <a:off x="2013325" y="2075442"/>
                <a:ext cx="101275" cy="4398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02" name="Straight Connector 601"/>
              <p:cNvCxnSpPr/>
              <p:nvPr/>
            </p:nvCxnSpPr>
            <p:spPr>
              <a:xfrm rot="5400000" flipH="1" flipV="1">
                <a:off x="1980172" y="2131526"/>
                <a:ext cx="75416"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03" name="Straight Connector 602"/>
              <p:cNvCxnSpPr/>
              <p:nvPr/>
            </p:nvCxnSpPr>
            <p:spPr>
              <a:xfrm rot="16200000" flipH="1">
                <a:off x="2005243" y="2163251"/>
                <a:ext cx="155144" cy="8169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310" name="Group 603"/>
          <p:cNvGrpSpPr>
            <a:grpSpLocks/>
          </p:cNvGrpSpPr>
          <p:nvPr/>
        </p:nvGrpSpPr>
        <p:grpSpPr bwMode="auto">
          <a:xfrm rot="-7320000">
            <a:off x="4170363" y="2443162"/>
            <a:ext cx="338138" cy="449263"/>
            <a:chOff x="1522111" y="1535037"/>
            <a:chExt cx="599082" cy="663672"/>
          </a:xfrm>
        </p:grpSpPr>
        <p:sp>
          <p:nvSpPr>
            <p:cNvPr id="605" name="Oval 604"/>
            <p:cNvSpPr/>
            <p:nvPr/>
          </p:nvSpPr>
          <p:spPr>
            <a:xfrm>
              <a:off x="1792915" y="1852213"/>
              <a:ext cx="70314" cy="21575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606" name="Arc 605"/>
            <p:cNvSpPr/>
            <p:nvPr/>
          </p:nvSpPr>
          <p:spPr>
            <a:xfrm>
              <a:off x="1512595" y="1529817"/>
              <a:ext cx="286884" cy="642565"/>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607" name="Arc 606"/>
            <p:cNvSpPr/>
            <p:nvPr/>
          </p:nvSpPr>
          <p:spPr>
            <a:xfrm flipH="1">
              <a:off x="1824743" y="1551420"/>
              <a:ext cx="286884" cy="64256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608" name="Straight Connector 607"/>
            <p:cNvCxnSpPr>
              <a:stCxn id="605" idx="7"/>
            </p:cNvCxnSpPr>
            <p:nvPr/>
          </p:nvCxnSpPr>
          <p:spPr>
            <a:xfrm rot="5400000" flipH="1" flipV="1">
              <a:off x="1831978" y="1827798"/>
              <a:ext cx="75044"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09" name="Straight Connector 608"/>
            <p:cNvCxnSpPr/>
            <p:nvPr/>
          </p:nvCxnSpPr>
          <p:spPr>
            <a:xfrm>
              <a:off x="1892176" y="1816681"/>
              <a:ext cx="90003" cy="7973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10" name="Straight Connector 609"/>
            <p:cNvCxnSpPr/>
            <p:nvPr/>
          </p:nvCxnSpPr>
          <p:spPr>
            <a:xfrm rot="5400000" flipH="1" flipV="1">
              <a:off x="1843017" y="1897151"/>
              <a:ext cx="75044"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11" name="Straight Connector 610"/>
            <p:cNvCxnSpPr/>
            <p:nvPr/>
          </p:nvCxnSpPr>
          <p:spPr>
            <a:xfrm rot="16200000" flipH="1">
              <a:off x="1876183" y="1922581"/>
              <a:ext cx="100841" cy="4219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12" name="Straight Connector 611"/>
            <p:cNvCxnSpPr/>
            <p:nvPr/>
          </p:nvCxnSpPr>
          <p:spPr>
            <a:xfrm rot="5400000" flipH="1" flipV="1">
              <a:off x="1838853" y="1977941"/>
              <a:ext cx="75044"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13" name="Straight Connector 612"/>
            <p:cNvCxnSpPr/>
            <p:nvPr/>
          </p:nvCxnSpPr>
          <p:spPr>
            <a:xfrm rot="16200000" flipH="1">
              <a:off x="1857126" y="2003778"/>
              <a:ext cx="154778" cy="8437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367" name="Group 613"/>
            <p:cNvGrpSpPr>
              <a:grpSpLocks/>
            </p:cNvGrpSpPr>
            <p:nvPr/>
          </p:nvGrpSpPr>
          <p:grpSpPr bwMode="auto">
            <a:xfrm flipH="1">
              <a:off x="1655487" y="1827586"/>
              <a:ext cx="135527" cy="314551"/>
              <a:chOff x="1999293" y="1966571"/>
              <a:chExt cx="135527" cy="314551"/>
            </a:xfrm>
          </p:grpSpPr>
          <p:cxnSp>
            <p:nvCxnSpPr>
              <p:cNvPr id="615" name="Straight Connector 614"/>
              <p:cNvCxnSpPr/>
              <p:nvPr/>
            </p:nvCxnSpPr>
            <p:spPr>
              <a:xfrm rot="5400000" flipH="1" flipV="1">
                <a:off x="1969444" y="1967496"/>
                <a:ext cx="75044" cy="506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16" name="Straight Connector 615"/>
              <p:cNvCxnSpPr/>
              <p:nvPr/>
            </p:nvCxnSpPr>
            <p:spPr>
              <a:xfrm>
                <a:off x="2031980" y="1961275"/>
                <a:ext cx="98442" cy="7973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17" name="Straight Connector 616"/>
              <p:cNvCxnSpPr/>
              <p:nvPr/>
            </p:nvCxnSpPr>
            <p:spPr>
              <a:xfrm rot="5400000" flipH="1" flipV="1">
                <a:off x="1965392" y="2039375"/>
                <a:ext cx="72698"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18" name="Straight Connector 617"/>
              <p:cNvCxnSpPr/>
              <p:nvPr/>
            </p:nvCxnSpPr>
            <p:spPr>
              <a:xfrm rot="16200000" flipH="1">
                <a:off x="2020317" y="2063492"/>
                <a:ext cx="98495" cy="4781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19" name="Straight Connector 618"/>
              <p:cNvCxnSpPr/>
              <p:nvPr/>
            </p:nvCxnSpPr>
            <p:spPr>
              <a:xfrm rot="5400000" flipH="1" flipV="1">
                <a:off x="1980459" y="2119381"/>
                <a:ext cx="75044" cy="506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20" name="Straight Connector 619"/>
              <p:cNvCxnSpPr/>
              <p:nvPr/>
            </p:nvCxnSpPr>
            <p:spPr>
              <a:xfrm rot="16200000" flipH="1">
                <a:off x="2009156" y="2146928"/>
                <a:ext cx="154778" cy="9000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312" name="Group 620"/>
          <p:cNvGrpSpPr>
            <a:grpSpLocks/>
          </p:cNvGrpSpPr>
          <p:nvPr/>
        </p:nvGrpSpPr>
        <p:grpSpPr bwMode="auto">
          <a:xfrm rot="-5400000">
            <a:off x="3923506" y="3906045"/>
            <a:ext cx="454025" cy="487362"/>
            <a:chOff x="1522111" y="1535037"/>
            <a:chExt cx="599082" cy="663672"/>
          </a:xfrm>
        </p:grpSpPr>
        <p:sp>
          <p:nvSpPr>
            <p:cNvPr id="622" name="Oval 621"/>
            <p:cNvSpPr/>
            <p:nvPr/>
          </p:nvSpPr>
          <p:spPr>
            <a:xfrm>
              <a:off x="1786043" y="1857145"/>
              <a:ext cx="71220" cy="21401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623" name="Arc 622"/>
            <p:cNvSpPr/>
            <p:nvPr/>
          </p:nvSpPr>
          <p:spPr>
            <a:xfrm>
              <a:off x="1522112" y="1535038"/>
              <a:ext cx="284878" cy="642054"/>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624" name="Arc 623"/>
            <p:cNvSpPr/>
            <p:nvPr/>
          </p:nvSpPr>
          <p:spPr>
            <a:xfrm flipH="1">
              <a:off x="1836316" y="1556656"/>
              <a:ext cx="284878" cy="64205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625" name="Straight Connector 624"/>
            <p:cNvCxnSpPr>
              <a:stCxn id="622" idx="7"/>
            </p:cNvCxnSpPr>
            <p:nvPr/>
          </p:nvCxnSpPr>
          <p:spPr>
            <a:xfrm rot="5400000" flipH="1" flipV="1">
              <a:off x="1843520" y="1827652"/>
              <a:ext cx="75664"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26" name="Straight Connector 625"/>
            <p:cNvCxnSpPr/>
            <p:nvPr/>
          </p:nvCxnSpPr>
          <p:spPr>
            <a:xfrm>
              <a:off x="1894966" y="1822556"/>
              <a:ext cx="87977" cy="7998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27" name="Straight Connector 626"/>
            <p:cNvCxnSpPr/>
            <p:nvPr/>
          </p:nvCxnSpPr>
          <p:spPr>
            <a:xfrm rot="5400000" flipH="1" flipV="1">
              <a:off x="1849805" y="1898992"/>
              <a:ext cx="756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28" name="Straight Connector 627"/>
            <p:cNvCxnSpPr/>
            <p:nvPr/>
          </p:nvCxnSpPr>
          <p:spPr>
            <a:xfrm rot="16200000" flipH="1">
              <a:off x="1882917" y="1922704"/>
              <a:ext cx="101604" cy="4398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29" name="Straight Connector 628"/>
            <p:cNvCxnSpPr/>
            <p:nvPr/>
          </p:nvCxnSpPr>
          <p:spPr>
            <a:xfrm rot="5400000" flipH="1" flipV="1">
              <a:off x="1847709" y="1978978"/>
              <a:ext cx="75664"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30" name="Straight Connector 629"/>
            <p:cNvCxnSpPr/>
            <p:nvPr/>
          </p:nvCxnSpPr>
          <p:spPr>
            <a:xfrm rot="16200000" flipH="1">
              <a:off x="1862145" y="2008733"/>
              <a:ext cx="157811" cy="837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351" name="Group 630"/>
            <p:cNvGrpSpPr>
              <a:grpSpLocks/>
            </p:cNvGrpSpPr>
            <p:nvPr/>
          </p:nvGrpSpPr>
          <p:grpSpPr bwMode="auto">
            <a:xfrm flipH="1">
              <a:off x="1655487" y="1827586"/>
              <a:ext cx="135527" cy="314551"/>
              <a:chOff x="1999293" y="1966571"/>
              <a:chExt cx="135527" cy="314551"/>
            </a:xfrm>
          </p:grpSpPr>
          <p:cxnSp>
            <p:nvCxnSpPr>
              <p:cNvPr id="632" name="Straight Connector 631"/>
              <p:cNvCxnSpPr/>
              <p:nvPr/>
            </p:nvCxnSpPr>
            <p:spPr>
              <a:xfrm rot="5400000" flipH="1" flipV="1">
                <a:off x="1975859" y="1979607"/>
                <a:ext cx="75664" cy="4817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33" name="Straight Connector 632"/>
              <p:cNvCxnSpPr/>
              <p:nvPr/>
            </p:nvCxnSpPr>
            <p:spPr>
              <a:xfrm>
                <a:off x="2037780" y="1972350"/>
                <a:ext cx="85881" cy="8214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34" name="Straight Connector 633"/>
              <p:cNvCxnSpPr/>
              <p:nvPr/>
            </p:nvCxnSpPr>
            <p:spPr>
              <a:xfrm rot="5400000" flipH="1" flipV="1">
                <a:off x="1991569" y="2051994"/>
                <a:ext cx="75662"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35" name="Straight Connector 634"/>
              <p:cNvCxnSpPr/>
              <p:nvPr/>
            </p:nvCxnSpPr>
            <p:spPr>
              <a:xfrm rot="16200000" flipH="1">
                <a:off x="2013161" y="2074660"/>
                <a:ext cx="101604" cy="439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36" name="Straight Connector 635"/>
              <p:cNvCxnSpPr/>
              <p:nvPr/>
            </p:nvCxnSpPr>
            <p:spPr>
              <a:xfrm rot="5400000" flipH="1" flipV="1">
                <a:off x="1980048" y="2130933"/>
                <a:ext cx="75664" cy="4817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37" name="Straight Connector 636"/>
              <p:cNvCxnSpPr/>
              <p:nvPr/>
            </p:nvCxnSpPr>
            <p:spPr>
              <a:xfrm rot="16200000" flipH="1">
                <a:off x="2004990" y="2162816"/>
                <a:ext cx="155650" cy="8169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326" name="Group 637"/>
          <p:cNvGrpSpPr>
            <a:grpSpLocks/>
          </p:cNvGrpSpPr>
          <p:nvPr/>
        </p:nvGrpSpPr>
        <p:grpSpPr bwMode="auto">
          <a:xfrm>
            <a:off x="1836738" y="6248400"/>
            <a:ext cx="307975" cy="309563"/>
            <a:chOff x="1522111" y="1535037"/>
            <a:chExt cx="599082" cy="663672"/>
          </a:xfrm>
        </p:grpSpPr>
        <p:sp>
          <p:nvSpPr>
            <p:cNvPr id="639" name="Oval 638"/>
            <p:cNvSpPr/>
            <p:nvPr/>
          </p:nvSpPr>
          <p:spPr>
            <a:xfrm>
              <a:off x="1784594" y="1858365"/>
              <a:ext cx="74113" cy="21441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640" name="Arc 639"/>
            <p:cNvSpPr/>
            <p:nvPr/>
          </p:nvSpPr>
          <p:spPr>
            <a:xfrm>
              <a:off x="1522111" y="1535037"/>
              <a:ext cx="287188" cy="643251"/>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641" name="Arc 640"/>
            <p:cNvSpPr/>
            <p:nvPr/>
          </p:nvSpPr>
          <p:spPr>
            <a:xfrm flipH="1">
              <a:off x="1834003" y="1555458"/>
              <a:ext cx="287190" cy="643251"/>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642" name="Straight Connector 641"/>
            <p:cNvCxnSpPr>
              <a:stCxn id="639" idx="7"/>
            </p:cNvCxnSpPr>
            <p:nvPr/>
          </p:nvCxnSpPr>
          <p:spPr>
            <a:xfrm rot="5400000" flipH="1" flipV="1">
              <a:off x="1833621" y="1826854"/>
              <a:ext cx="74876" cy="494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43" name="Straight Connector 642"/>
            <p:cNvCxnSpPr/>
            <p:nvPr/>
          </p:nvCxnSpPr>
          <p:spPr>
            <a:xfrm>
              <a:off x="1895764" y="1820926"/>
              <a:ext cx="86465" cy="8168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44" name="Straight Connector 643"/>
            <p:cNvCxnSpPr/>
            <p:nvPr/>
          </p:nvCxnSpPr>
          <p:spPr>
            <a:xfrm rot="5400000" flipH="1" flipV="1">
              <a:off x="1839797" y="1898327"/>
              <a:ext cx="74876" cy="494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45" name="Straight Connector 644"/>
            <p:cNvCxnSpPr/>
            <p:nvPr/>
          </p:nvCxnSpPr>
          <p:spPr>
            <a:xfrm rot="16200000" flipH="1">
              <a:off x="1872505" y="1921835"/>
              <a:ext cx="102103" cy="4323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46" name="Straight Connector 645"/>
            <p:cNvCxnSpPr/>
            <p:nvPr/>
          </p:nvCxnSpPr>
          <p:spPr>
            <a:xfrm rot="5400000" flipH="1" flipV="1">
              <a:off x="1838255" y="1978147"/>
              <a:ext cx="74876" cy="4632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47" name="Straight Connector 646"/>
            <p:cNvCxnSpPr/>
            <p:nvPr/>
          </p:nvCxnSpPr>
          <p:spPr>
            <a:xfrm rot="16200000" flipH="1">
              <a:off x="1863964" y="2008972"/>
              <a:ext cx="153154" cy="8337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335" name="Group 647"/>
            <p:cNvGrpSpPr>
              <a:grpSpLocks/>
            </p:cNvGrpSpPr>
            <p:nvPr/>
          </p:nvGrpSpPr>
          <p:grpSpPr bwMode="auto">
            <a:xfrm flipH="1">
              <a:off x="1655487" y="1827586"/>
              <a:ext cx="135527" cy="314551"/>
              <a:chOff x="1999293" y="1966571"/>
              <a:chExt cx="135527" cy="314551"/>
            </a:xfrm>
          </p:grpSpPr>
          <p:cxnSp>
            <p:nvCxnSpPr>
              <p:cNvPr id="649" name="Straight Connector 648"/>
              <p:cNvCxnSpPr/>
              <p:nvPr/>
            </p:nvCxnSpPr>
            <p:spPr>
              <a:xfrm rot="5400000" flipH="1" flipV="1">
                <a:off x="1986804" y="1979453"/>
                <a:ext cx="74876" cy="494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50" name="Straight Connector 649"/>
              <p:cNvCxnSpPr/>
              <p:nvPr/>
            </p:nvCxnSpPr>
            <p:spPr>
              <a:xfrm>
                <a:off x="2048945" y="1973526"/>
                <a:ext cx="86466" cy="8168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51" name="Straight Connector 650"/>
              <p:cNvCxnSpPr/>
              <p:nvPr/>
            </p:nvCxnSpPr>
            <p:spPr>
              <a:xfrm rot="5400000" flipH="1" flipV="1">
                <a:off x="1991435" y="2052471"/>
                <a:ext cx="74876" cy="46320"/>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52" name="Straight Connector 651"/>
              <p:cNvCxnSpPr/>
              <p:nvPr/>
            </p:nvCxnSpPr>
            <p:spPr>
              <a:xfrm rot="16200000" flipH="1">
                <a:off x="2024142" y="2072890"/>
                <a:ext cx="102103" cy="4632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53" name="Straight Connector 652"/>
              <p:cNvCxnSpPr/>
              <p:nvPr/>
            </p:nvCxnSpPr>
            <p:spPr>
              <a:xfrm rot="5400000" flipH="1" flipV="1">
                <a:off x="1991435" y="2130749"/>
                <a:ext cx="74876" cy="46320"/>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54" name="Straight Connector 653"/>
              <p:cNvCxnSpPr/>
              <p:nvPr/>
            </p:nvCxnSpPr>
            <p:spPr>
              <a:xfrm rot="16200000" flipH="1">
                <a:off x="2015443" y="2159867"/>
                <a:ext cx="156558" cy="8337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aphicFrame>
        <p:nvGraphicFramePr>
          <p:cNvPr id="655" name="Object 2"/>
          <p:cNvGraphicFramePr>
            <a:graphicFrameLocks noChangeAspect="1"/>
          </p:cNvGraphicFramePr>
          <p:nvPr/>
        </p:nvGraphicFramePr>
        <p:xfrm>
          <a:off x="230188" y="284163"/>
          <a:ext cx="904875" cy="950912"/>
        </p:xfrm>
        <a:graphic>
          <a:graphicData uri="http://schemas.openxmlformats.org/presentationml/2006/ole">
            <mc:AlternateContent xmlns:mc="http://schemas.openxmlformats.org/markup-compatibility/2006">
              <mc:Choice xmlns:v="urn:schemas-microsoft-com:vml" Requires="v">
                <p:oleObj spid="_x0000_s19886" name="Equation" r:id="rId4" imgW="126780" imgH="164814" progId="Equation.DSMT4">
                  <p:embed/>
                </p:oleObj>
              </mc:Choice>
              <mc:Fallback>
                <p:oleObj name="Equation" r:id="rId4" imgW="126780" imgH="164814" progId="Equation.DSMT4">
                  <p:embed/>
                  <p:pic>
                    <p:nvPicPr>
                      <p:cNvPr id="0" name="Picture 24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188" y="284163"/>
                        <a:ext cx="904875" cy="950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6" name="Object 3"/>
          <p:cNvGraphicFramePr>
            <a:graphicFrameLocks noChangeAspect="1"/>
          </p:cNvGraphicFramePr>
          <p:nvPr/>
        </p:nvGraphicFramePr>
        <p:xfrm>
          <a:off x="855663" y="373063"/>
          <a:ext cx="769937" cy="809625"/>
        </p:xfrm>
        <a:graphic>
          <a:graphicData uri="http://schemas.openxmlformats.org/presentationml/2006/ole">
            <mc:AlternateContent xmlns:mc="http://schemas.openxmlformats.org/markup-compatibility/2006">
              <mc:Choice xmlns:v="urn:schemas-microsoft-com:vml" Requires="v">
                <p:oleObj spid="_x0000_s19887" name="Equation" r:id="rId6" imgW="126780" imgH="164814" progId="Equation.DSMT4">
                  <p:embed/>
                </p:oleObj>
              </mc:Choice>
              <mc:Fallback>
                <p:oleObj name="Equation" r:id="rId6" imgW="126780" imgH="164814" progId="Equation.DSMT4">
                  <p:embed/>
                  <p:pic>
                    <p:nvPicPr>
                      <p:cNvPr id="0" name="Picture 245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5663" y="373063"/>
                        <a:ext cx="769937" cy="80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7" name="Object 4"/>
          <p:cNvGraphicFramePr>
            <a:graphicFrameLocks noChangeAspect="1"/>
          </p:cNvGraphicFramePr>
          <p:nvPr/>
        </p:nvGraphicFramePr>
        <p:xfrm>
          <a:off x="1530350" y="384175"/>
          <a:ext cx="736600" cy="923925"/>
        </p:xfrm>
        <a:graphic>
          <a:graphicData uri="http://schemas.openxmlformats.org/presentationml/2006/ole">
            <mc:AlternateContent xmlns:mc="http://schemas.openxmlformats.org/markup-compatibility/2006">
              <mc:Choice xmlns:v="urn:schemas-microsoft-com:vml" Requires="v">
                <p:oleObj spid="_x0000_s19888" name="Equation" r:id="rId8" imgW="114102" imgH="177492" progId="Equation.DSMT4">
                  <p:embed/>
                </p:oleObj>
              </mc:Choice>
              <mc:Fallback>
                <p:oleObj name="Equation" r:id="rId8" imgW="114102" imgH="177492" progId="Equation.DSMT4">
                  <p:embed/>
                  <p:pic>
                    <p:nvPicPr>
                      <p:cNvPr id="0" name="Picture 245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30350" y="384175"/>
                        <a:ext cx="736600" cy="92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8" name="Object 5"/>
          <p:cNvGraphicFramePr>
            <a:graphicFrameLocks noChangeAspect="1"/>
          </p:cNvGraphicFramePr>
          <p:nvPr/>
        </p:nvGraphicFramePr>
        <p:xfrm>
          <a:off x="2095500" y="428625"/>
          <a:ext cx="1136650" cy="855663"/>
        </p:xfrm>
        <a:graphic>
          <a:graphicData uri="http://schemas.openxmlformats.org/presentationml/2006/ole">
            <mc:AlternateContent xmlns:mc="http://schemas.openxmlformats.org/markup-compatibility/2006">
              <mc:Choice xmlns:v="urn:schemas-microsoft-com:vml" Requires="v">
                <p:oleObj spid="_x0000_s19889" name="Equation" r:id="rId10" imgW="190335" imgH="177646" progId="Equation.DSMT4">
                  <p:embed/>
                </p:oleObj>
              </mc:Choice>
              <mc:Fallback>
                <p:oleObj name="Equation" r:id="rId10" imgW="190335" imgH="177646" progId="Equation.DSMT4">
                  <p:embed/>
                  <p:pic>
                    <p:nvPicPr>
                      <p:cNvPr id="0" name="Picture 245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95500" y="428625"/>
                        <a:ext cx="1136650" cy="855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9" name="Object 6"/>
          <p:cNvGraphicFramePr>
            <a:graphicFrameLocks noChangeAspect="1"/>
          </p:cNvGraphicFramePr>
          <p:nvPr/>
        </p:nvGraphicFramePr>
        <p:xfrm>
          <a:off x="3052763" y="377825"/>
          <a:ext cx="1319212" cy="930275"/>
        </p:xfrm>
        <a:graphic>
          <a:graphicData uri="http://schemas.openxmlformats.org/presentationml/2006/ole">
            <mc:AlternateContent xmlns:mc="http://schemas.openxmlformats.org/markup-compatibility/2006">
              <mc:Choice xmlns:v="urn:schemas-microsoft-com:vml" Requires="v">
                <p:oleObj spid="_x0000_s19890" name="Equation" r:id="rId12" imgW="202936" imgH="177569" progId="Equation.DSMT4">
                  <p:embed/>
                </p:oleObj>
              </mc:Choice>
              <mc:Fallback>
                <p:oleObj name="Equation" r:id="rId12" imgW="202936" imgH="177569" progId="Equation.DSMT4">
                  <p:embed/>
                  <p:pic>
                    <p:nvPicPr>
                      <p:cNvPr id="0" name="Picture 245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52763" y="377825"/>
                        <a:ext cx="1319212" cy="930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1" name="Object 7"/>
          <p:cNvGraphicFramePr>
            <a:graphicFrameLocks noChangeAspect="1"/>
          </p:cNvGraphicFramePr>
          <p:nvPr/>
        </p:nvGraphicFramePr>
        <p:xfrm>
          <a:off x="4197350" y="392113"/>
          <a:ext cx="1212850" cy="855662"/>
        </p:xfrm>
        <a:graphic>
          <a:graphicData uri="http://schemas.openxmlformats.org/presentationml/2006/ole">
            <mc:AlternateContent xmlns:mc="http://schemas.openxmlformats.org/markup-compatibility/2006">
              <mc:Choice xmlns:v="urn:schemas-microsoft-com:vml" Requires="v">
                <p:oleObj spid="_x0000_s19891" name="Equation" r:id="rId14" imgW="202936" imgH="177569" progId="Equation.DSMT4">
                  <p:embed/>
                </p:oleObj>
              </mc:Choice>
              <mc:Fallback>
                <p:oleObj name="Equation" r:id="rId14" imgW="202936" imgH="177569" progId="Equation.DSMT4">
                  <p:embed/>
                  <p:pic>
                    <p:nvPicPr>
                      <p:cNvPr id="0" name="Picture 245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97350" y="392113"/>
                        <a:ext cx="1212850" cy="855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329" name="Group 661"/>
          <p:cNvGrpSpPr>
            <a:grpSpLocks/>
          </p:cNvGrpSpPr>
          <p:nvPr/>
        </p:nvGrpSpPr>
        <p:grpSpPr bwMode="auto">
          <a:xfrm>
            <a:off x="2368550" y="4859338"/>
            <a:ext cx="638175" cy="684212"/>
            <a:chOff x="1522111" y="1535037"/>
            <a:chExt cx="599082" cy="663672"/>
          </a:xfrm>
        </p:grpSpPr>
        <p:sp>
          <p:nvSpPr>
            <p:cNvPr id="663" name="Oval 662"/>
            <p:cNvSpPr/>
            <p:nvPr/>
          </p:nvSpPr>
          <p:spPr>
            <a:xfrm>
              <a:off x="1785886" y="1856864"/>
              <a:ext cx="71532" cy="21557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664" name="Arc 663"/>
            <p:cNvSpPr/>
            <p:nvPr/>
          </p:nvSpPr>
          <p:spPr>
            <a:xfrm>
              <a:off x="1522111" y="1535037"/>
              <a:ext cx="286129" cy="643655"/>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665" name="Arc 664"/>
            <p:cNvSpPr/>
            <p:nvPr/>
          </p:nvSpPr>
          <p:spPr>
            <a:xfrm flipH="1">
              <a:off x="1835064" y="1555054"/>
              <a:ext cx="286129" cy="64365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666" name="Straight Connector 665"/>
            <p:cNvCxnSpPr>
              <a:stCxn id="663" idx="7"/>
            </p:cNvCxnSpPr>
            <p:nvPr/>
          </p:nvCxnSpPr>
          <p:spPr>
            <a:xfrm rot="5400000" flipH="1" flipV="1">
              <a:off x="1833104" y="1827631"/>
              <a:ext cx="75453" cy="4768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67" name="Straight Connector 666"/>
            <p:cNvCxnSpPr/>
            <p:nvPr/>
          </p:nvCxnSpPr>
          <p:spPr>
            <a:xfrm>
              <a:off x="1894674" y="1821448"/>
              <a:ext cx="87925" cy="8007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68" name="Straight Connector 667"/>
            <p:cNvCxnSpPr/>
            <p:nvPr/>
          </p:nvCxnSpPr>
          <p:spPr>
            <a:xfrm rot="5400000" flipH="1" flipV="1">
              <a:off x="1839835" y="1899233"/>
              <a:ext cx="73912" cy="4768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69" name="Straight Connector 668"/>
            <p:cNvCxnSpPr/>
            <p:nvPr/>
          </p:nvCxnSpPr>
          <p:spPr>
            <a:xfrm rot="16200000" flipH="1">
              <a:off x="1872174" y="1922281"/>
              <a:ext cx="101630" cy="447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70" name="Straight Connector 669"/>
            <p:cNvCxnSpPr/>
            <p:nvPr/>
          </p:nvCxnSpPr>
          <p:spPr>
            <a:xfrm rot="5400000" flipH="1" flipV="1">
              <a:off x="1837575" y="1978535"/>
              <a:ext cx="75453" cy="4768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71" name="Straight Connector 670"/>
            <p:cNvCxnSpPr/>
            <p:nvPr/>
          </p:nvCxnSpPr>
          <p:spPr>
            <a:xfrm rot="16200000" flipH="1">
              <a:off x="1862340" y="2009158"/>
              <a:ext cx="157064" cy="8345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319" name="Group 23"/>
            <p:cNvGrpSpPr>
              <a:grpSpLocks/>
            </p:cNvGrpSpPr>
            <p:nvPr/>
          </p:nvGrpSpPr>
          <p:grpSpPr bwMode="auto">
            <a:xfrm flipH="1">
              <a:off x="1655487" y="1827586"/>
              <a:ext cx="135527" cy="314551"/>
              <a:chOff x="1999293" y="1966571"/>
              <a:chExt cx="135527" cy="314551"/>
            </a:xfrm>
          </p:grpSpPr>
          <p:cxnSp>
            <p:nvCxnSpPr>
              <p:cNvPr id="673" name="Straight Connector 672"/>
              <p:cNvCxnSpPr/>
              <p:nvPr/>
            </p:nvCxnSpPr>
            <p:spPr>
              <a:xfrm rot="5400000" flipH="1" flipV="1">
                <a:off x="1986838" y="1979705"/>
                <a:ext cx="73912" cy="4768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74" name="Straight Connector 673"/>
              <p:cNvCxnSpPr/>
              <p:nvPr/>
            </p:nvCxnSpPr>
            <p:spPr>
              <a:xfrm>
                <a:off x="2047638" y="1974291"/>
                <a:ext cx="87924" cy="8007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75" name="Straight Connector 674"/>
              <p:cNvCxnSpPr/>
              <p:nvPr/>
            </p:nvCxnSpPr>
            <p:spPr>
              <a:xfrm rot="5400000" flipH="1" flipV="1">
                <a:off x="1992799" y="2052077"/>
                <a:ext cx="73912" cy="4768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76" name="Straight Connector 675"/>
              <p:cNvCxnSpPr/>
              <p:nvPr/>
            </p:nvCxnSpPr>
            <p:spPr>
              <a:xfrm rot="16200000" flipH="1">
                <a:off x="2024368" y="2074355"/>
                <a:ext cx="103170" cy="447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77" name="Straight Connector 676"/>
              <p:cNvCxnSpPr/>
              <p:nvPr/>
            </p:nvCxnSpPr>
            <p:spPr>
              <a:xfrm rot="5400000" flipH="1" flipV="1">
                <a:off x="1991308" y="2130609"/>
                <a:ext cx="73912" cy="4768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78" name="Straight Connector 677"/>
              <p:cNvCxnSpPr/>
              <p:nvPr/>
            </p:nvCxnSpPr>
            <p:spPr>
              <a:xfrm rot="16200000" flipH="1">
                <a:off x="2016073" y="2161231"/>
                <a:ext cx="155525" cy="8345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172" name="Group 678"/>
          <p:cNvGrpSpPr>
            <a:grpSpLocks/>
          </p:cNvGrpSpPr>
          <p:nvPr/>
        </p:nvGrpSpPr>
        <p:grpSpPr bwMode="auto">
          <a:xfrm rot="5400000">
            <a:off x="2000250" y="3109913"/>
            <a:ext cx="454025" cy="488950"/>
            <a:chOff x="1522111" y="1535037"/>
            <a:chExt cx="599082" cy="663672"/>
          </a:xfrm>
        </p:grpSpPr>
        <p:sp>
          <p:nvSpPr>
            <p:cNvPr id="680" name="Oval 679"/>
            <p:cNvSpPr/>
            <p:nvPr/>
          </p:nvSpPr>
          <p:spPr>
            <a:xfrm>
              <a:off x="1786042" y="1869028"/>
              <a:ext cx="71220" cy="21332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681" name="Arc 680"/>
            <p:cNvSpPr/>
            <p:nvPr/>
          </p:nvSpPr>
          <p:spPr>
            <a:xfrm>
              <a:off x="1522110" y="1535036"/>
              <a:ext cx="284878" cy="642124"/>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682" name="Arc 681"/>
            <p:cNvSpPr/>
            <p:nvPr/>
          </p:nvSpPr>
          <p:spPr>
            <a:xfrm flipH="1">
              <a:off x="1836314" y="1556583"/>
              <a:ext cx="284878" cy="64212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683" name="Straight Connector 682"/>
            <p:cNvCxnSpPr>
              <a:stCxn id="680" idx="7"/>
            </p:cNvCxnSpPr>
            <p:nvPr/>
          </p:nvCxnSpPr>
          <p:spPr>
            <a:xfrm rot="5400000" flipH="1" flipV="1">
              <a:off x="1834246" y="1827700"/>
              <a:ext cx="732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84" name="Straight Connector 683"/>
            <p:cNvCxnSpPr/>
            <p:nvPr/>
          </p:nvCxnSpPr>
          <p:spPr>
            <a:xfrm>
              <a:off x="1894966" y="1832397"/>
              <a:ext cx="87977" cy="7972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85" name="Straight Connector 684"/>
            <p:cNvCxnSpPr/>
            <p:nvPr/>
          </p:nvCxnSpPr>
          <p:spPr>
            <a:xfrm rot="5400000" flipH="1" flipV="1">
              <a:off x="1839452" y="1910659"/>
              <a:ext cx="75418"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86" name="Straight Connector 685"/>
            <p:cNvCxnSpPr/>
            <p:nvPr/>
          </p:nvCxnSpPr>
          <p:spPr>
            <a:xfrm rot="16200000" flipH="1">
              <a:off x="1871530" y="1922450"/>
              <a:ext cx="103429" cy="439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87" name="Straight Connector 686"/>
            <p:cNvCxnSpPr/>
            <p:nvPr/>
          </p:nvCxnSpPr>
          <p:spPr>
            <a:xfrm rot="5400000" flipH="1" flipV="1">
              <a:off x="1838435" y="1978535"/>
              <a:ext cx="732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88" name="Straight Connector 687"/>
            <p:cNvCxnSpPr/>
            <p:nvPr/>
          </p:nvCxnSpPr>
          <p:spPr>
            <a:xfrm rot="16200000" flipH="1">
              <a:off x="1862399" y="2019986"/>
              <a:ext cx="157300" cy="837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303" name="Group 688"/>
            <p:cNvGrpSpPr>
              <a:grpSpLocks/>
            </p:cNvGrpSpPr>
            <p:nvPr/>
          </p:nvGrpSpPr>
          <p:grpSpPr bwMode="auto">
            <a:xfrm flipH="1">
              <a:off x="1655487" y="1827586"/>
              <a:ext cx="135527" cy="314551"/>
              <a:chOff x="1999293" y="1966571"/>
              <a:chExt cx="135527" cy="314551"/>
            </a:xfrm>
          </p:grpSpPr>
          <p:cxnSp>
            <p:nvCxnSpPr>
              <p:cNvPr id="690" name="Straight Connector 689"/>
              <p:cNvCxnSpPr/>
              <p:nvPr/>
            </p:nvCxnSpPr>
            <p:spPr>
              <a:xfrm rot="5400000" flipH="1" flipV="1">
                <a:off x="1986456" y="1991467"/>
                <a:ext cx="75416"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91" name="Straight Connector 690"/>
              <p:cNvCxnSpPr/>
              <p:nvPr/>
            </p:nvCxnSpPr>
            <p:spPr>
              <a:xfrm>
                <a:off x="2048254" y="1973537"/>
                <a:ext cx="85883" cy="818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92" name="Straight Connector 691"/>
              <p:cNvCxnSpPr/>
              <p:nvPr/>
            </p:nvCxnSpPr>
            <p:spPr>
              <a:xfrm rot="5400000" flipH="1" flipV="1">
                <a:off x="1991692" y="2063621"/>
                <a:ext cx="75418"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93" name="Straight Connector 692"/>
              <p:cNvCxnSpPr/>
              <p:nvPr/>
            </p:nvCxnSpPr>
            <p:spPr>
              <a:xfrm rot="16200000" flipH="1">
                <a:off x="2023799" y="2086216"/>
                <a:ext cx="101275" cy="4398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94" name="Straight Connector 693"/>
              <p:cNvCxnSpPr/>
              <p:nvPr/>
            </p:nvCxnSpPr>
            <p:spPr>
              <a:xfrm rot="5400000" flipH="1" flipV="1">
                <a:off x="1990646" y="2142301"/>
                <a:ext cx="75416"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95" name="Straight Connector 694"/>
              <p:cNvCxnSpPr/>
              <p:nvPr/>
            </p:nvCxnSpPr>
            <p:spPr>
              <a:xfrm rot="16200000" flipH="1">
                <a:off x="2015717" y="2163251"/>
                <a:ext cx="155144" cy="8169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189" name="Group 695"/>
          <p:cNvGrpSpPr>
            <a:grpSpLocks/>
          </p:cNvGrpSpPr>
          <p:nvPr/>
        </p:nvGrpSpPr>
        <p:grpSpPr bwMode="auto">
          <a:xfrm>
            <a:off x="4160838" y="3152775"/>
            <a:ext cx="338137" cy="447675"/>
            <a:chOff x="1522111" y="1535037"/>
            <a:chExt cx="599082" cy="663672"/>
          </a:xfrm>
        </p:grpSpPr>
        <p:sp>
          <p:nvSpPr>
            <p:cNvPr id="697" name="Oval 696"/>
            <p:cNvSpPr/>
            <p:nvPr/>
          </p:nvSpPr>
          <p:spPr>
            <a:xfrm>
              <a:off x="1786495" y="1857460"/>
              <a:ext cx="70314" cy="214163"/>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698" name="Arc 697"/>
            <p:cNvSpPr/>
            <p:nvPr/>
          </p:nvSpPr>
          <p:spPr>
            <a:xfrm>
              <a:off x="1522111" y="1535037"/>
              <a:ext cx="286885" cy="642492"/>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699" name="Arc 698"/>
            <p:cNvSpPr/>
            <p:nvPr/>
          </p:nvSpPr>
          <p:spPr>
            <a:xfrm flipH="1">
              <a:off x="1834308" y="1556219"/>
              <a:ext cx="286885" cy="642490"/>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700" name="Straight Connector 699"/>
            <p:cNvCxnSpPr>
              <a:stCxn id="697" idx="7"/>
            </p:cNvCxnSpPr>
            <p:nvPr/>
          </p:nvCxnSpPr>
          <p:spPr>
            <a:xfrm rot="5400000" flipH="1" flipV="1">
              <a:off x="1832988" y="1827668"/>
              <a:ext cx="72956"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01" name="Straight Connector 700"/>
            <p:cNvCxnSpPr/>
            <p:nvPr/>
          </p:nvCxnSpPr>
          <p:spPr>
            <a:xfrm>
              <a:off x="1893374" y="1822158"/>
              <a:ext cx="90003"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02" name="Straight Connector 701"/>
            <p:cNvCxnSpPr/>
            <p:nvPr/>
          </p:nvCxnSpPr>
          <p:spPr>
            <a:xfrm rot="5400000" flipH="1" flipV="1">
              <a:off x="1840250" y="1899449"/>
              <a:ext cx="75310"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03" name="Straight Connector 702"/>
            <p:cNvCxnSpPr/>
            <p:nvPr/>
          </p:nvCxnSpPr>
          <p:spPr>
            <a:xfrm rot="16200000" flipH="1">
              <a:off x="1871131" y="1923441"/>
              <a:ext cx="103552" cy="4219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04" name="Straight Connector 703"/>
            <p:cNvCxnSpPr/>
            <p:nvPr/>
          </p:nvCxnSpPr>
          <p:spPr>
            <a:xfrm rot="5400000" flipH="1" flipV="1">
              <a:off x="1837436" y="1979466"/>
              <a:ext cx="75310"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05" name="Straight Connector 704"/>
            <p:cNvCxnSpPr/>
            <p:nvPr/>
          </p:nvCxnSpPr>
          <p:spPr>
            <a:xfrm rot="16200000" flipH="1">
              <a:off x="1863524" y="2008253"/>
              <a:ext cx="155327" cy="8437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287" name="Group 69"/>
            <p:cNvGrpSpPr>
              <a:grpSpLocks/>
            </p:cNvGrpSpPr>
            <p:nvPr/>
          </p:nvGrpSpPr>
          <p:grpSpPr bwMode="auto">
            <a:xfrm flipH="1">
              <a:off x="1655487" y="1827586"/>
              <a:ext cx="135527" cy="314551"/>
              <a:chOff x="1999293" y="1966571"/>
              <a:chExt cx="135527" cy="314551"/>
            </a:xfrm>
          </p:grpSpPr>
          <p:cxnSp>
            <p:nvCxnSpPr>
              <p:cNvPr id="707" name="Straight Connector 706"/>
              <p:cNvCxnSpPr/>
              <p:nvPr/>
            </p:nvCxnSpPr>
            <p:spPr>
              <a:xfrm rot="5400000" flipH="1" flipV="1">
                <a:off x="1984440" y="1979597"/>
                <a:ext cx="75310"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08" name="Straight Connector 707"/>
              <p:cNvCxnSpPr/>
              <p:nvPr/>
            </p:nvCxnSpPr>
            <p:spPr>
              <a:xfrm>
                <a:off x="2046002" y="1972910"/>
                <a:ext cx="90003"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09" name="Straight Connector 708"/>
              <p:cNvCxnSpPr/>
              <p:nvPr/>
            </p:nvCxnSpPr>
            <p:spPr>
              <a:xfrm rot="5400000" flipH="1" flipV="1">
                <a:off x="1991242" y="2051377"/>
                <a:ext cx="72956"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10" name="Straight Connector 709"/>
              <p:cNvCxnSpPr/>
              <p:nvPr/>
            </p:nvCxnSpPr>
            <p:spPr>
              <a:xfrm rot="16200000" flipH="1">
                <a:off x="2023530" y="2073966"/>
                <a:ext cx="101199" cy="4500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11" name="Straight Connector 710"/>
              <p:cNvCxnSpPr/>
              <p:nvPr/>
            </p:nvCxnSpPr>
            <p:spPr>
              <a:xfrm rot="5400000" flipH="1" flipV="1">
                <a:off x="1990065" y="2130217"/>
                <a:ext cx="75310"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12" name="Straight Connector 711"/>
              <p:cNvCxnSpPr/>
              <p:nvPr/>
            </p:nvCxnSpPr>
            <p:spPr>
              <a:xfrm rot="16200000" flipH="1">
                <a:off x="2016153" y="2161358"/>
                <a:ext cx="155328" cy="8437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342" name="Group 712"/>
          <p:cNvGrpSpPr>
            <a:grpSpLocks/>
          </p:cNvGrpSpPr>
          <p:nvPr/>
        </p:nvGrpSpPr>
        <p:grpSpPr bwMode="auto">
          <a:xfrm rot="3897280">
            <a:off x="5174456" y="6033295"/>
            <a:ext cx="454025" cy="487362"/>
            <a:chOff x="1522111" y="1535037"/>
            <a:chExt cx="599082" cy="663672"/>
          </a:xfrm>
        </p:grpSpPr>
        <p:sp>
          <p:nvSpPr>
            <p:cNvPr id="714" name="Oval 713"/>
            <p:cNvSpPr/>
            <p:nvPr/>
          </p:nvSpPr>
          <p:spPr>
            <a:xfrm>
              <a:off x="1785741" y="1857550"/>
              <a:ext cx="71220" cy="21401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715" name="Arc 714"/>
            <p:cNvSpPr/>
            <p:nvPr/>
          </p:nvSpPr>
          <p:spPr>
            <a:xfrm>
              <a:off x="1519644" y="1535707"/>
              <a:ext cx="284878" cy="642055"/>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716" name="Arc 715"/>
            <p:cNvSpPr/>
            <p:nvPr/>
          </p:nvSpPr>
          <p:spPr>
            <a:xfrm flipH="1">
              <a:off x="1835996" y="1557025"/>
              <a:ext cx="284878" cy="64205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717" name="Straight Connector 716"/>
            <p:cNvCxnSpPr>
              <a:stCxn id="714" idx="7"/>
            </p:cNvCxnSpPr>
            <p:nvPr/>
          </p:nvCxnSpPr>
          <p:spPr>
            <a:xfrm rot="5400000" flipH="1" flipV="1">
              <a:off x="1822740" y="1825759"/>
              <a:ext cx="75664"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18" name="Straight Connector 717"/>
            <p:cNvCxnSpPr/>
            <p:nvPr/>
          </p:nvCxnSpPr>
          <p:spPr>
            <a:xfrm>
              <a:off x="1887251" y="1824845"/>
              <a:ext cx="87977" cy="7998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19" name="Straight Connector 718"/>
            <p:cNvCxnSpPr/>
            <p:nvPr/>
          </p:nvCxnSpPr>
          <p:spPr>
            <a:xfrm rot="5400000" flipH="1" flipV="1">
              <a:off x="1829287" y="1898115"/>
              <a:ext cx="756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20" name="Straight Connector 719"/>
            <p:cNvCxnSpPr/>
            <p:nvPr/>
          </p:nvCxnSpPr>
          <p:spPr>
            <a:xfrm rot="16200000" flipH="1">
              <a:off x="1863759" y="1923089"/>
              <a:ext cx="101604" cy="439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21" name="Straight Connector 720"/>
            <p:cNvCxnSpPr/>
            <p:nvPr/>
          </p:nvCxnSpPr>
          <p:spPr>
            <a:xfrm rot="5400000" flipH="1" flipV="1">
              <a:off x="1828613" y="1981307"/>
              <a:ext cx="75664"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22" name="Straight Connector 721"/>
            <p:cNvCxnSpPr/>
            <p:nvPr/>
          </p:nvCxnSpPr>
          <p:spPr>
            <a:xfrm rot="16200000" flipH="1">
              <a:off x="1853384" y="2009571"/>
              <a:ext cx="157811" cy="837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271" name="Group 137"/>
            <p:cNvGrpSpPr>
              <a:grpSpLocks/>
            </p:cNvGrpSpPr>
            <p:nvPr/>
          </p:nvGrpSpPr>
          <p:grpSpPr bwMode="auto">
            <a:xfrm flipH="1">
              <a:off x="1655487" y="1827586"/>
              <a:ext cx="135527" cy="314551"/>
              <a:chOff x="1999293" y="1966571"/>
              <a:chExt cx="135527" cy="314551"/>
            </a:xfrm>
          </p:grpSpPr>
          <p:cxnSp>
            <p:nvCxnSpPr>
              <p:cNvPr id="724" name="Straight Connector 723"/>
              <p:cNvCxnSpPr/>
              <p:nvPr/>
            </p:nvCxnSpPr>
            <p:spPr>
              <a:xfrm rot="5400000" flipH="1" flipV="1">
                <a:off x="1999283" y="1980822"/>
                <a:ext cx="75664"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25" name="Straight Connector 724"/>
              <p:cNvCxnSpPr/>
              <p:nvPr/>
            </p:nvCxnSpPr>
            <p:spPr>
              <a:xfrm>
                <a:off x="2056756" y="1961060"/>
                <a:ext cx="81693" cy="8214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26" name="Straight Connector 725"/>
              <p:cNvCxnSpPr/>
              <p:nvPr/>
            </p:nvCxnSpPr>
            <p:spPr>
              <a:xfrm rot="5400000" flipH="1" flipV="1">
                <a:off x="2003549" y="2047295"/>
                <a:ext cx="77825" cy="4398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27" name="Straight Connector 726"/>
              <p:cNvCxnSpPr/>
              <p:nvPr/>
            </p:nvCxnSpPr>
            <p:spPr>
              <a:xfrm rot="16200000" flipH="1">
                <a:off x="2031149" y="2074116"/>
                <a:ext cx="103766" cy="4189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28" name="Straight Connector 727"/>
              <p:cNvCxnSpPr/>
              <p:nvPr/>
            </p:nvCxnSpPr>
            <p:spPr>
              <a:xfrm rot="5400000" flipH="1" flipV="1">
                <a:off x="2000613" y="2124022"/>
                <a:ext cx="77825"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29" name="Straight Connector 728"/>
              <p:cNvCxnSpPr/>
              <p:nvPr/>
            </p:nvCxnSpPr>
            <p:spPr>
              <a:xfrm rot="16200000" flipH="1">
                <a:off x="2025310" y="2159729"/>
                <a:ext cx="157811" cy="8169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346" name="Group 729"/>
          <p:cNvGrpSpPr>
            <a:grpSpLocks/>
          </p:cNvGrpSpPr>
          <p:nvPr/>
        </p:nvGrpSpPr>
        <p:grpSpPr bwMode="auto">
          <a:xfrm rot="-3668593">
            <a:off x="4947444" y="3998119"/>
            <a:ext cx="498475" cy="449263"/>
            <a:chOff x="1522111" y="1535037"/>
            <a:chExt cx="599082" cy="663672"/>
          </a:xfrm>
        </p:grpSpPr>
        <p:sp>
          <p:nvSpPr>
            <p:cNvPr id="731" name="Oval 730"/>
            <p:cNvSpPr/>
            <p:nvPr/>
          </p:nvSpPr>
          <p:spPr>
            <a:xfrm>
              <a:off x="1786341" y="1853416"/>
              <a:ext cx="72500" cy="21575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732" name="Arc 731"/>
            <p:cNvSpPr/>
            <p:nvPr/>
          </p:nvSpPr>
          <p:spPr>
            <a:xfrm>
              <a:off x="1523786" y="1525913"/>
              <a:ext cx="286186" cy="642565"/>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733" name="Arc 732"/>
            <p:cNvSpPr/>
            <p:nvPr/>
          </p:nvSpPr>
          <p:spPr>
            <a:xfrm flipH="1">
              <a:off x="1835584" y="1555709"/>
              <a:ext cx="286186" cy="64256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734" name="Straight Connector 733"/>
            <p:cNvCxnSpPr>
              <a:stCxn id="731" idx="7"/>
            </p:cNvCxnSpPr>
            <p:nvPr/>
          </p:nvCxnSpPr>
          <p:spPr>
            <a:xfrm rot="5400000" flipH="1" flipV="1">
              <a:off x="1846844" y="1815274"/>
              <a:ext cx="75044" cy="4769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35" name="Straight Connector 734"/>
            <p:cNvCxnSpPr/>
            <p:nvPr/>
          </p:nvCxnSpPr>
          <p:spPr>
            <a:xfrm>
              <a:off x="1894826" y="1815999"/>
              <a:ext cx="87764" cy="7973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36" name="Straight Connector 735"/>
            <p:cNvCxnSpPr/>
            <p:nvPr/>
          </p:nvCxnSpPr>
          <p:spPr>
            <a:xfrm rot="5400000" flipH="1" flipV="1">
              <a:off x="1852745" y="1891605"/>
              <a:ext cx="75044" cy="4769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37" name="Straight Connector 736"/>
            <p:cNvCxnSpPr/>
            <p:nvPr/>
          </p:nvCxnSpPr>
          <p:spPr>
            <a:xfrm rot="16200000" flipH="1">
              <a:off x="1883617" y="1913402"/>
              <a:ext cx="100841" cy="438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38" name="Straight Connector 737"/>
            <p:cNvCxnSpPr/>
            <p:nvPr/>
          </p:nvCxnSpPr>
          <p:spPr>
            <a:xfrm rot="5400000" flipH="1" flipV="1">
              <a:off x="1850870" y="1965169"/>
              <a:ext cx="75044" cy="4769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39" name="Straight Connector 738"/>
            <p:cNvCxnSpPr/>
            <p:nvPr/>
          </p:nvCxnSpPr>
          <p:spPr>
            <a:xfrm rot="16200000" flipH="1">
              <a:off x="1873309" y="1999514"/>
              <a:ext cx="154778" cy="8203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255" name="Group 171"/>
            <p:cNvGrpSpPr>
              <a:grpSpLocks/>
            </p:cNvGrpSpPr>
            <p:nvPr/>
          </p:nvGrpSpPr>
          <p:grpSpPr bwMode="auto">
            <a:xfrm flipH="1">
              <a:off x="1655487" y="1827586"/>
              <a:ext cx="135527" cy="314551"/>
              <a:chOff x="1999293" y="1966571"/>
              <a:chExt cx="135527" cy="314551"/>
            </a:xfrm>
          </p:grpSpPr>
          <p:cxnSp>
            <p:nvCxnSpPr>
              <p:cNvPr id="741" name="Straight Connector 740"/>
              <p:cNvCxnSpPr/>
              <p:nvPr/>
            </p:nvCxnSpPr>
            <p:spPr>
              <a:xfrm rot="5400000" flipH="1" flipV="1">
                <a:off x="1968676" y="1966481"/>
                <a:ext cx="72698" cy="4769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42" name="Straight Connector 741"/>
              <p:cNvCxnSpPr/>
              <p:nvPr/>
            </p:nvCxnSpPr>
            <p:spPr>
              <a:xfrm>
                <a:off x="2036407" y="1959937"/>
                <a:ext cx="87764" cy="7973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43" name="Straight Connector 742"/>
              <p:cNvCxnSpPr/>
              <p:nvPr/>
            </p:nvCxnSpPr>
            <p:spPr>
              <a:xfrm rot="5400000" flipH="1" flipV="1">
                <a:off x="1973142" y="2039123"/>
                <a:ext cx="72698" cy="4769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44" name="Straight Connector 743"/>
              <p:cNvCxnSpPr/>
              <p:nvPr/>
            </p:nvCxnSpPr>
            <p:spPr>
              <a:xfrm rot="16200000" flipH="1">
                <a:off x="2007833" y="2061216"/>
                <a:ext cx="98495" cy="438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45" name="Straight Connector 744"/>
              <p:cNvCxnSpPr/>
              <p:nvPr/>
            </p:nvCxnSpPr>
            <p:spPr>
              <a:xfrm rot="5400000" flipH="1" flipV="1">
                <a:off x="1979231" y="2118630"/>
                <a:ext cx="75044" cy="45790"/>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46" name="Straight Connector 745"/>
              <p:cNvCxnSpPr/>
              <p:nvPr/>
            </p:nvCxnSpPr>
            <p:spPr>
              <a:xfrm rot="16200000" flipH="1">
                <a:off x="1995002" y="2148900"/>
                <a:ext cx="154778" cy="8204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358" name="Group 746"/>
          <p:cNvGrpSpPr>
            <a:grpSpLocks/>
          </p:cNvGrpSpPr>
          <p:nvPr/>
        </p:nvGrpSpPr>
        <p:grpSpPr bwMode="auto">
          <a:xfrm>
            <a:off x="928688" y="4276725"/>
            <a:ext cx="454025" cy="488950"/>
            <a:chOff x="1522111" y="1535037"/>
            <a:chExt cx="599082" cy="663672"/>
          </a:xfrm>
        </p:grpSpPr>
        <p:sp>
          <p:nvSpPr>
            <p:cNvPr id="748" name="Oval 747"/>
            <p:cNvSpPr/>
            <p:nvPr/>
          </p:nvSpPr>
          <p:spPr>
            <a:xfrm>
              <a:off x="1786042" y="1858254"/>
              <a:ext cx="71220" cy="21332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749" name="Arc 748"/>
            <p:cNvSpPr/>
            <p:nvPr/>
          </p:nvSpPr>
          <p:spPr>
            <a:xfrm>
              <a:off x="1522111" y="1535037"/>
              <a:ext cx="284878" cy="642124"/>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750" name="Arc 749"/>
            <p:cNvSpPr/>
            <p:nvPr/>
          </p:nvSpPr>
          <p:spPr>
            <a:xfrm flipH="1">
              <a:off x="1836315" y="1556585"/>
              <a:ext cx="284878" cy="64212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751" name="Straight Connector 750"/>
            <p:cNvCxnSpPr>
              <a:stCxn id="748" idx="7"/>
            </p:cNvCxnSpPr>
            <p:nvPr/>
          </p:nvCxnSpPr>
          <p:spPr>
            <a:xfrm rot="5400000" flipH="1" flipV="1">
              <a:off x="1834246" y="1827700"/>
              <a:ext cx="73262"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52" name="Straight Connector 751"/>
            <p:cNvCxnSpPr/>
            <p:nvPr/>
          </p:nvCxnSpPr>
          <p:spPr>
            <a:xfrm>
              <a:off x="1894966" y="1821623"/>
              <a:ext cx="87977" cy="7972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53" name="Straight Connector 752"/>
            <p:cNvCxnSpPr/>
            <p:nvPr/>
          </p:nvCxnSpPr>
          <p:spPr>
            <a:xfrm rot="5400000" flipH="1" flipV="1">
              <a:off x="1839453" y="1899886"/>
              <a:ext cx="75417"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54" name="Straight Connector 753"/>
            <p:cNvCxnSpPr/>
            <p:nvPr/>
          </p:nvCxnSpPr>
          <p:spPr>
            <a:xfrm rot="16200000" flipH="1">
              <a:off x="1871530" y="1922450"/>
              <a:ext cx="103429" cy="4398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55" name="Straight Connector 754"/>
            <p:cNvCxnSpPr/>
            <p:nvPr/>
          </p:nvCxnSpPr>
          <p:spPr>
            <a:xfrm rot="5400000" flipH="1" flipV="1">
              <a:off x="1838435" y="1978535"/>
              <a:ext cx="73262"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56" name="Straight Connector 755"/>
            <p:cNvCxnSpPr/>
            <p:nvPr/>
          </p:nvCxnSpPr>
          <p:spPr>
            <a:xfrm rot="16200000" flipH="1">
              <a:off x="1862400" y="2009214"/>
              <a:ext cx="157298" cy="837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239" name="Group 188"/>
            <p:cNvGrpSpPr>
              <a:grpSpLocks/>
            </p:cNvGrpSpPr>
            <p:nvPr/>
          </p:nvGrpSpPr>
          <p:grpSpPr bwMode="auto">
            <a:xfrm flipH="1">
              <a:off x="1655487" y="1827586"/>
              <a:ext cx="135527" cy="314551"/>
              <a:chOff x="1999293" y="1966571"/>
              <a:chExt cx="135527" cy="314551"/>
            </a:xfrm>
          </p:grpSpPr>
          <p:cxnSp>
            <p:nvCxnSpPr>
              <p:cNvPr id="758" name="Straight Connector 757"/>
              <p:cNvCxnSpPr/>
              <p:nvPr/>
            </p:nvCxnSpPr>
            <p:spPr>
              <a:xfrm rot="5400000" flipH="1" flipV="1">
                <a:off x="1986456" y="1980692"/>
                <a:ext cx="75418" cy="4817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59" name="Straight Connector 758"/>
              <p:cNvCxnSpPr/>
              <p:nvPr/>
            </p:nvCxnSpPr>
            <p:spPr>
              <a:xfrm>
                <a:off x="2048254" y="1973537"/>
                <a:ext cx="85881" cy="818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60" name="Straight Connector 759"/>
              <p:cNvCxnSpPr/>
              <p:nvPr/>
            </p:nvCxnSpPr>
            <p:spPr>
              <a:xfrm rot="5400000" flipH="1" flipV="1">
                <a:off x="1991693" y="2052846"/>
                <a:ext cx="75416"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61" name="Straight Connector 760"/>
              <p:cNvCxnSpPr/>
              <p:nvPr/>
            </p:nvCxnSpPr>
            <p:spPr>
              <a:xfrm rot="16200000" flipH="1">
                <a:off x="2023800" y="2075442"/>
                <a:ext cx="101274" cy="439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62" name="Straight Connector 761"/>
              <p:cNvCxnSpPr/>
              <p:nvPr/>
            </p:nvCxnSpPr>
            <p:spPr>
              <a:xfrm rot="5400000" flipH="1" flipV="1">
                <a:off x="1990645" y="2131526"/>
                <a:ext cx="75418" cy="4817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63" name="Straight Connector 762"/>
              <p:cNvCxnSpPr/>
              <p:nvPr/>
            </p:nvCxnSpPr>
            <p:spPr>
              <a:xfrm rot="16200000" flipH="1">
                <a:off x="2015717" y="2163251"/>
                <a:ext cx="155144" cy="8169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363" name="Group 763"/>
          <p:cNvGrpSpPr>
            <a:grpSpLocks/>
          </p:cNvGrpSpPr>
          <p:nvPr/>
        </p:nvGrpSpPr>
        <p:grpSpPr bwMode="auto">
          <a:xfrm>
            <a:off x="3052763" y="3830638"/>
            <a:ext cx="357187" cy="350837"/>
            <a:chOff x="1522111" y="1535037"/>
            <a:chExt cx="599082" cy="663672"/>
          </a:xfrm>
        </p:grpSpPr>
        <p:sp>
          <p:nvSpPr>
            <p:cNvPr id="765" name="Oval 764"/>
            <p:cNvSpPr/>
            <p:nvPr/>
          </p:nvSpPr>
          <p:spPr>
            <a:xfrm>
              <a:off x="1785707" y="1856362"/>
              <a:ext cx="71891" cy="21621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766" name="Arc 765"/>
            <p:cNvSpPr/>
            <p:nvPr/>
          </p:nvSpPr>
          <p:spPr>
            <a:xfrm>
              <a:off x="1522111" y="1535037"/>
              <a:ext cx="284896" cy="642652"/>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767" name="Arc 766"/>
            <p:cNvSpPr/>
            <p:nvPr/>
          </p:nvSpPr>
          <p:spPr>
            <a:xfrm flipH="1">
              <a:off x="1836297" y="1556057"/>
              <a:ext cx="284896" cy="642652"/>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768" name="Straight Connector 767"/>
            <p:cNvCxnSpPr>
              <a:stCxn id="765" idx="7"/>
            </p:cNvCxnSpPr>
            <p:nvPr/>
          </p:nvCxnSpPr>
          <p:spPr>
            <a:xfrm rot="5400000" flipH="1" flipV="1">
              <a:off x="1833373" y="1827894"/>
              <a:ext cx="75077" cy="479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69" name="Straight Connector 768"/>
            <p:cNvCxnSpPr/>
            <p:nvPr/>
          </p:nvCxnSpPr>
          <p:spPr>
            <a:xfrm>
              <a:off x="1894874" y="1820325"/>
              <a:ext cx="87865" cy="8108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70" name="Straight Connector 769"/>
            <p:cNvCxnSpPr/>
            <p:nvPr/>
          </p:nvCxnSpPr>
          <p:spPr>
            <a:xfrm rot="5400000" flipH="1" flipV="1">
              <a:off x="1838698" y="1899967"/>
              <a:ext cx="75077" cy="479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71" name="Straight Connector 770"/>
            <p:cNvCxnSpPr/>
            <p:nvPr/>
          </p:nvCxnSpPr>
          <p:spPr>
            <a:xfrm rot="16200000" flipH="1">
              <a:off x="1871779" y="1920819"/>
              <a:ext cx="102104" cy="4526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72" name="Straight Connector 771"/>
            <p:cNvCxnSpPr/>
            <p:nvPr/>
          </p:nvCxnSpPr>
          <p:spPr>
            <a:xfrm rot="5400000" flipH="1" flipV="1">
              <a:off x="1838698" y="1978046"/>
              <a:ext cx="75077" cy="479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73" name="Straight Connector 772"/>
            <p:cNvCxnSpPr/>
            <p:nvPr/>
          </p:nvCxnSpPr>
          <p:spPr>
            <a:xfrm rot="16200000" flipH="1">
              <a:off x="1863389" y="2010291"/>
              <a:ext cx="156158" cy="8253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223" name="Group 205"/>
            <p:cNvGrpSpPr>
              <a:grpSpLocks/>
            </p:cNvGrpSpPr>
            <p:nvPr/>
          </p:nvGrpSpPr>
          <p:grpSpPr bwMode="auto">
            <a:xfrm flipH="1">
              <a:off x="1655487" y="1827586"/>
              <a:ext cx="135527" cy="314551"/>
              <a:chOff x="1999293" y="1966571"/>
              <a:chExt cx="135527" cy="314551"/>
            </a:xfrm>
          </p:grpSpPr>
          <p:cxnSp>
            <p:nvCxnSpPr>
              <p:cNvPr id="775" name="Straight Connector 774"/>
              <p:cNvCxnSpPr/>
              <p:nvPr/>
            </p:nvCxnSpPr>
            <p:spPr>
              <a:xfrm rot="5400000" flipH="1" flipV="1">
                <a:off x="1985699" y="1978891"/>
                <a:ext cx="75077" cy="479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76" name="Straight Connector 775"/>
              <p:cNvCxnSpPr/>
              <p:nvPr/>
            </p:nvCxnSpPr>
            <p:spPr>
              <a:xfrm>
                <a:off x="2047201" y="1971323"/>
                <a:ext cx="87865" cy="8108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77" name="Straight Connector 776"/>
              <p:cNvCxnSpPr/>
              <p:nvPr/>
            </p:nvCxnSpPr>
            <p:spPr>
              <a:xfrm rot="5400000" flipH="1" flipV="1">
                <a:off x="1991024" y="2050964"/>
                <a:ext cx="75077" cy="479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78" name="Straight Connector 777"/>
              <p:cNvCxnSpPr/>
              <p:nvPr/>
            </p:nvCxnSpPr>
            <p:spPr>
              <a:xfrm rot="16200000" flipH="1">
                <a:off x="2022605" y="2073318"/>
                <a:ext cx="105108" cy="4526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79" name="Straight Connector 778"/>
              <p:cNvCxnSpPr/>
              <p:nvPr/>
            </p:nvCxnSpPr>
            <p:spPr>
              <a:xfrm rot="5400000" flipH="1" flipV="1">
                <a:off x="1991024" y="2129043"/>
                <a:ext cx="75077" cy="479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80" name="Straight Connector 779"/>
              <p:cNvCxnSpPr/>
              <p:nvPr/>
            </p:nvCxnSpPr>
            <p:spPr>
              <a:xfrm rot="16200000" flipH="1">
                <a:off x="2015717" y="2161289"/>
                <a:ext cx="156158" cy="8254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06" name="Group 780"/>
          <p:cNvGrpSpPr>
            <a:grpSpLocks/>
          </p:cNvGrpSpPr>
          <p:nvPr/>
        </p:nvGrpSpPr>
        <p:grpSpPr bwMode="auto">
          <a:xfrm rot="-7320000">
            <a:off x="3040857" y="4414044"/>
            <a:ext cx="338137" cy="447675"/>
            <a:chOff x="1522111" y="1535037"/>
            <a:chExt cx="599082" cy="663672"/>
          </a:xfrm>
        </p:grpSpPr>
        <p:sp>
          <p:nvSpPr>
            <p:cNvPr id="782" name="Oval 781"/>
            <p:cNvSpPr/>
            <p:nvPr/>
          </p:nvSpPr>
          <p:spPr>
            <a:xfrm>
              <a:off x="1796195" y="1857830"/>
              <a:ext cx="70316" cy="21416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783" name="Arc 782"/>
            <p:cNvSpPr/>
            <p:nvPr/>
          </p:nvSpPr>
          <p:spPr>
            <a:xfrm>
              <a:off x="1522136" y="1534788"/>
              <a:ext cx="286885" cy="642490"/>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784" name="Arc 783"/>
            <p:cNvSpPr/>
            <p:nvPr/>
          </p:nvSpPr>
          <p:spPr>
            <a:xfrm flipH="1">
              <a:off x="1834284" y="1556465"/>
              <a:ext cx="286885" cy="642492"/>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785" name="Straight Connector 784"/>
            <p:cNvCxnSpPr>
              <a:stCxn id="782" idx="7"/>
            </p:cNvCxnSpPr>
            <p:nvPr/>
          </p:nvCxnSpPr>
          <p:spPr>
            <a:xfrm rot="5400000" flipH="1" flipV="1">
              <a:off x="1848525" y="1824749"/>
              <a:ext cx="72958"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86" name="Straight Connector 785"/>
            <p:cNvCxnSpPr/>
            <p:nvPr/>
          </p:nvCxnSpPr>
          <p:spPr>
            <a:xfrm>
              <a:off x="1893818" y="1818748"/>
              <a:ext cx="90003"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87" name="Straight Connector 786"/>
            <p:cNvCxnSpPr/>
            <p:nvPr/>
          </p:nvCxnSpPr>
          <p:spPr>
            <a:xfrm rot="5400000" flipH="1" flipV="1">
              <a:off x="1854661" y="1899340"/>
              <a:ext cx="75310"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88" name="Straight Connector 787"/>
            <p:cNvCxnSpPr/>
            <p:nvPr/>
          </p:nvCxnSpPr>
          <p:spPr>
            <a:xfrm rot="16200000" flipH="1">
              <a:off x="1874829" y="1922855"/>
              <a:ext cx="103552" cy="421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89" name="Straight Connector 788"/>
            <p:cNvCxnSpPr/>
            <p:nvPr/>
          </p:nvCxnSpPr>
          <p:spPr>
            <a:xfrm rot="5400000" flipH="1" flipV="1">
              <a:off x="1837975" y="1979419"/>
              <a:ext cx="75310"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90" name="Straight Connector 789"/>
            <p:cNvCxnSpPr/>
            <p:nvPr/>
          </p:nvCxnSpPr>
          <p:spPr>
            <a:xfrm rot="16200000" flipH="1">
              <a:off x="1862369" y="2005911"/>
              <a:ext cx="155327" cy="8437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207" name="Group 222"/>
            <p:cNvGrpSpPr>
              <a:grpSpLocks/>
            </p:cNvGrpSpPr>
            <p:nvPr/>
          </p:nvGrpSpPr>
          <p:grpSpPr bwMode="auto">
            <a:xfrm flipH="1">
              <a:off x="1655487" y="1827586"/>
              <a:ext cx="135527" cy="314551"/>
              <a:chOff x="1999293" y="1966571"/>
              <a:chExt cx="135527" cy="314551"/>
            </a:xfrm>
          </p:grpSpPr>
          <p:cxnSp>
            <p:nvCxnSpPr>
              <p:cNvPr id="792" name="Straight Connector 791"/>
              <p:cNvCxnSpPr/>
              <p:nvPr/>
            </p:nvCxnSpPr>
            <p:spPr>
              <a:xfrm rot="5400000" flipH="1" flipV="1">
                <a:off x="1971414" y="1960147"/>
                <a:ext cx="77663" cy="5625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93" name="Straight Connector 792"/>
              <p:cNvCxnSpPr/>
              <p:nvPr/>
            </p:nvCxnSpPr>
            <p:spPr>
              <a:xfrm>
                <a:off x="2031235" y="1960120"/>
                <a:ext cx="98440"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94" name="Straight Connector 793"/>
              <p:cNvCxnSpPr/>
              <p:nvPr/>
            </p:nvCxnSpPr>
            <p:spPr>
              <a:xfrm rot="5400000" flipH="1" flipV="1">
                <a:off x="1964086" y="2039579"/>
                <a:ext cx="75310"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95" name="Straight Connector 794"/>
              <p:cNvCxnSpPr/>
              <p:nvPr/>
            </p:nvCxnSpPr>
            <p:spPr>
              <a:xfrm rot="16200000" flipH="1">
                <a:off x="2011081" y="2051988"/>
                <a:ext cx="103552" cy="5344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96" name="Straight Connector 795"/>
              <p:cNvCxnSpPr/>
              <p:nvPr/>
            </p:nvCxnSpPr>
            <p:spPr>
              <a:xfrm rot="5400000" flipH="1" flipV="1">
                <a:off x="1973783" y="2117129"/>
                <a:ext cx="77663" cy="506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97" name="Straight Connector 796"/>
              <p:cNvCxnSpPr/>
              <p:nvPr/>
            </p:nvCxnSpPr>
            <p:spPr>
              <a:xfrm rot="16200000" flipH="1">
                <a:off x="2008137" y="2146591"/>
                <a:ext cx="155328" cy="9000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23" name="Group 797"/>
          <p:cNvGrpSpPr>
            <a:grpSpLocks/>
          </p:cNvGrpSpPr>
          <p:nvPr/>
        </p:nvGrpSpPr>
        <p:grpSpPr bwMode="auto">
          <a:xfrm rot="-2934967">
            <a:off x="4255294" y="6128544"/>
            <a:ext cx="546100" cy="449262"/>
            <a:chOff x="1522111" y="1535037"/>
            <a:chExt cx="599082" cy="663672"/>
          </a:xfrm>
        </p:grpSpPr>
        <p:sp>
          <p:nvSpPr>
            <p:cNvPr id="799" name="Oval 798"/>
            <p:cNvSpPr/>
            <p:nvPr/>
          </p:nvSpPr>
          <p:spPr>
            <a:xfrm>
              <a:off x="1785856" y="1852980"/>
              <a:ext cx="73144" cy="21575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800" name="Arc 799"/>
            <p:cNvSpPr/>
            <p:nvPr/>
          </p:nvSpPr>
          <p:spPr>
            <a:xfrm>
              <a:off x="1526102" y="1527354"/>
              <a:ext cx="285609" cy="642567"/>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801" name="Arc 800"/>
            <p:cNvSpPr/>
            <p:nvPr/>
          </p:nvSpPr>
          <p:spPr>
            <a:xfrm flipH="1">
              <a:off x="1839806" y="1547962"/>
              <a:ext cx="285609" cy="642567"/>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802" name="Straight Connector 801"/>
            <p:cNvCxnSpPr>
              <a:stCxn id="799" idx="7"/>
            </p:cNvCxnSpPr>
            <p:nvPr/>
          </p:nvCxnSpPr>
          <p:spPr>
            <a:xfrm rot="5400000" flipH="1" flipV="1">
              <a:off x="1833709" y="1826285"/>
              <a:ext cx="75044" cy="4876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03" name="Straight Connector 802"/>
            <p:cNvCxnSpPr/>
            <p:nvPr/>
          </p:nvCxnSpPr>
          <p:spPr>
            <a:xfrm>
              <a:off x="1899287" y="1810750"/>
              <a:ext cx="87076" cy="7973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04" name="Straight Connector 803"/>
            <p:cNvCxnSpPr/>
            <p:nvPr/>
          </p:nvCxnSpPr>
          <p:spPr>
            <a:xfrm rot="5400000" flipH="1" flipV="1">
              <a:off x="1849682" y="1889297"/>
              <a:ext cx="75044" cy="47020"/>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05" name="Straight Connector 804"/>
            <p:cNvCxnSpPr/>
            <p:nvPr/>
          </p:nvCxnSpPr>
          <p:spPr>
            <a:xfrm rot="16200000" flipH="1">
              <a:off x="1872380" y="1918381"/>
              <a:ext cx="100840" cy="4527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06" name="Straight Connector 805"/>
            <p:cNvCxnSpPr/>
            <p:nvPr/>
          </p:nvCxnSpPr>
          <p:spPr>
            <a:xfrm rot="5400000" flipH="1" flipV="1">
              <a:off x="1838426" y="1976313"/>
              <a:ext cx="75044" cy="4876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07" name="Straight Connector 806"/>
            <p:cNvCxnSpPr/>
            <p:nvPr/>
          </p:nvCxnSpPr>
          <p:spPr>
            <a:xfrm rot="16200000" flipH="1">
              <a:off x="1875016" y="1997566"/>
              <a:ext cx="154779" cy="8185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191" name="Group 273"/>
            <p:cNvGrpSpPr>
              <a:grpSpLocks/>
            </p:cNvGrpSpPr>
            <p:nvPr/>
          </p:nvGrpSpPr>
          <p:grpSpPr bwMode="auto">
            <a:xfrm flipH="1">
              <a:off x="1655487" y="1827586"/>
              <a:ext cx="135527" cy="314551"/>
              <a:chOff x="1999293" y="1966571"/>
              <a:chExt cx="135527" cy="314551"/>
            </a:xfrm>
          </p:grpSpPr>
          <p:cxnSp>
            <p:nvCxnSpPr>
              <p:cNvPr id="809" name="Straight Connector 808"/>
              <p:cNvCxnSpPr/>
              <p:nvPr/>
            </p:nvCxnSpPr>
            <p:spPr>
              <a:xfrm rot="5400000" flipH="1" flipV="1">
                <a:off x="1986178" y="1961591"/>
                <a:ext cx="72700" cy="4702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10" name="Straight Connector 809"/>
              <p:cNvCxnSpPr/>
              <p:nvPr/>
            </p:nvCxnSpPr>
            <p:spPr>
              <a:xfrm>
                <a:off x="2049525" y="1958088"/>
                <a:ext cx="81851" cy="7973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11" name="Straight Connector 810"/>
              <p:cNvCxnSpPr/>
              <p:nvPr/>
            </p:nvCxnSpPr>
            <p:spPr>
              <a:xfrm rot="5400000" flipH="1" flipV="1">
                <a:off x="2000699" y="2039996"/>
                <a:ext cx="72700" cy="4876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12" name="Straight Connector 811"/>
              <p:cNvCxnSpPr/>
              <p:nvPr/>
            </p:nvCxnSpPr>
            <p:spPr>
              <a:xfrm rot="16200000" flipH="1">
                <a:off x="2021982" y="2061144"/>
                <a:ext cx="98496" cy="4005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13" name="Straight Connector 812"/>
              <p:cNvCxnSpPr/>
              <p:nvPr/>
            </p:nvCxnSpPr>
            <p:spPr>
              <a:xfrm rot="5400000" flipH="1" flipV="1">
                <a:off x="1985119" y="2110382"/>
                <a:ext cx="75044" cy="45280"/>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14" name="Straight Connector 813"/>
              <p:cNvCxnSpPr/>
              <p:nvPr/>
            </p:nvCxnSpPr>
            <p:spPr>
              <a:xfrm rot="16200000" flipH="1">
                <a:off x="2013309" y="2144868"/>
                <a:ext cx="154779" cy="8011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374" name="Group 814"/>
          <p:cNvGrpSpPr>
            <a:grpSpLocks/>
          </p:cNvGrpSpPr>
          <p:nvPr/>
        </p:nvGrpSpPr>
        <p:grpSpPr bwMode="auto">
          <a:xfrm>
            <a:off x="1319213" y="5868988"/>
            <a:ext cx="425450" cy="393700"/>
            <a:chOff x="1522111" y="1535037"/>
            <a:chExt cx="599082" cy="663672"/>
          </a:xfrm>
        </p:grpSpPr>
        <p:sp>
          <p:nvSpPr>
            <p:cNvPr id="816" name="Oval 815"/>
            <p:cNvSpPr/>
            <p:nvPr/>
          </p:nvSpPr>
          <p:spPr>
            <a:xfrm>
              <a:off x="1785886" y="1856169"/>
              <a:ext cx="71532" cy="216763"/>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817" name="Arc 816"/>
            <p:cNvSpPr/>
            <p:nvPr/>
          </p:nvSpPr>
          <p:spPr>
            <a:xfrm>
              <a:off x="1522111" y="1535037"/>
              <a:ext cx="286129" cy="642263"/>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818" name="Arc 817"/>
            <p:cNvSpPr/>
            <p:nvPr/>
          </p:nvSpPr>
          <p:spPr>
            <a:xfrm flipH="1">
              <a:off x="1835064" y="1556446"/>
              <a:ext cx="286129" cy="642263"/>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819" name="Straight Connector 818"/>
            <p:cNvCxnSpPr>
              <a:stCxn id="816" idx="7"/>
            </p:cNvCxnSpPr>
            <p:nvPr/>
          </p:nvCxnSpPr>
          <p:spPr>
            <a:xfrm rot="5400000" flipH="1" flipV="1">
              <a:off x="1833365" y="1826226"/>
              <a:ext cx="74931" cy="4917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20" name="Straight Connector 819"/>
            <p:cNvCxnSpPr/>
            <p:nvPr/>
          </p:nvCxnSpPr>
          <p:spPr>
            <a:xfrm>
              <a:off x="1895419" y="1821379"/>
              <a:ext cx="87181" cy="8028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21" name="Straight Connector 820"/>
            <p:cNvCxnSpPr/>
            <p:nvPr/>
          </p:nvCxnSpPr>
          <p:spPr>
            <a:xfrm rot="5400000" flipH="1" flipV="1">
              <a:off x="1838954" y="1899598"/>
              <a:ext cx="74931" cy="4694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22" name="Straight Connector 821"/>
            <p:cNvCxnSpPr/>
            <p:nvPr/>
          </p:nvCxnSpPr>
          <p:spPr>
            <a:xfrm rot="16200000" flipH="1">
              <a:off x="1871397" y="1922127"/>
              <a:ext cx="101692" cy="447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23" name="Straight Connector 822"/>
            <p:cNvCxnSpPr/>
            <p:nvPr/>
          </p:nvCxnSpPr>
          <p:spPr>
            <a:xfrm rot="5400000" flipH="1" flipV="1">
              <a:off x="1837836" y="1978763"/>
              <a:ext cx="74931" cy="4917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24" name="Straight Connector 823"/>
            <p:cNvCxnSpPr/>
            <p:nvPr/>
          </p:nvCxnSpPr>
          <p:spPr>
            <a:xfrm rot="16200000" flipH="1">
              <a:off x="1863637" y="2010170"/>
              <a:ext cx="155214" cy="8271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175" name="Group 307"/>
            <p:cNvGrpSpPr>
              <a:grpSpLocks/>
            </p:cNvGrpSpPr>
            <p:nvPr/>
          </p:nvGrpSpPr>
          <p:grpSpPr bwMode="auto">
            <a:xfrm flipH="1">
              <a:off x="1655487" y="1827586"/>
              <a:ext cx="135527" cy="314551"/>
              <a:chOff x="1999293" y="1966571"/>
              <a:chExt cx="135527" cy="314551"/>
            </a:xfrm>
          </p:grpSpPr>
          <p:cxnSp>
            <p:nvCxnSpPr>
              <p:cNvPr id="826" name="Straight Connector 825"/>
              <p:cNvCxnSpPr/>
              <p:nvPr/>
            </p:nvCxnSpPr>
            <p:spPr>
              <a:xfrm rot="5400000" flipH="1" flipV="1">
                <a:off x="1985957" y="1979710"/>
                <a:ext cx="74931" cy="469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27" name="Straight Connector 826"/>
              <p:cNvCxnSpPr/>
              <p:nvPr/>
            </p:nvCxnSpPr>
            <p:spPr>
              <a:xfrm>
                <a:off x="2046894" y="1973745"/>
                <a:ext cx="87179" cy="8028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28" name="Straight Connector 827"/>
              <p:cNvCxnSpPr/>
              <p:nvPr/>
            </p:nvCxnSpPr>
            <p:spPr>
              <a:xfrm rot="5400000" flipH="1" flipV="1">
                <a:off x="1992663" y="2051965"/>
                <a:ext cx="74931" cy="4694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29" name="Straight Connector 828"/>
              <p:cNvCxnSpPr/>
              <p:nvPr/>
            </p:nvCxnSpPr>
            <p:spPr>
              <a:xfrm rot="16200000" flipH="1">
                <a:off x="2023990" y="2075609"/>
                <a:ext cx="101692" cy="4247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30" name="Straight Connector 829"/>
              <p:cNvCxnSpPr/>
              <p:nvPr/>
            </p:nvCxnSpPr>
            <p:spPr>
              <a:xfrm rot="5400000" flipH="1" flipV="1">
                <a:off x="1990428" y="2132248"/>
                <a:ext cx="74931" cy="469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31" name="Straight Connector 830"/>
              <p:cNvCxnSpPr/>
              <p:nvPr/>
            </p:nvCxnSpPr>
            <p:spPr>
              <a:xfrm rot="16200000" flipH="1">
                <a:off x="2013774" y="2161197"/>
                <a:ext cx="157889" cy="8270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380" name="Group 831"/>
          <p:cNvGrpSpPr>
            <a:grpSpLocks/>
          </p:cNvGrpSpPr>
          <p:nvPr/>
        </p:nvGrpSpPr>
        <p:grpSpPr bwMode="auto">
          <a:xfrm rot="-5400000">
            <a:off x="4379120" y="2875756"/>
            <a:ext cx="944562" cy="974725"/>
            <a:chOff x="1522111" y="1535037"/>
            <a:chExt cx="599082" cy="663672"/>
          </a:xfrm>
        </p:grpSpPr>
        <p:sp>
          <p:nvSpPr>
            <p:cNvPr id="833" name="Oval 832"/>
            <p:cNvSpPr/>
            <p:nvPr/>
          </p:nvSpPr>
          <p:spPr>
            <a:xfrm>
              <a:off x="1785909" y="1857145"/>
              <a:ext cx="71487" cy="21401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834" name="Arc 833"/>
            <p:cNvSpPr/>
            <p:nvPr/>
          </p:nvSpPr>
          <p:spPr>
            <a:xfrm>
              <a:off x="1517076" y="1535037"/>
              <a:ext cx="285949" cy="643135"/>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835" name="Arc 834"/>
            <p:cNvSpPr/>
            <p:nvPr/>
          </p:nvSpPr>
          <p:spPr>
            <a:xfrm flipH="1">
              <a:off x="1830210" y="1555574"/>
              <a:ext cx="285949" cy="64313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836" name="Straight Connector 835"/>
            <p:cNvCxnSpPr>
              <a:stCxn id="833" idx="7"/>
            </p:cNvCxnSpPr>
            <p:nvPr/>
          </p:nvCxnSpPr>
          <p:spPr>
            <a:xfrm rot="5400000" flipH="1" flipV="1">
              <a:off x="1833697" y="1827538"/>
              <a:ext cx="74582" cy="4732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37" name="Straight Connector 836"/>
            <p:cNvCxnSpPr/>
            <p:nvPr/>
          </p:nvCxnSpPr>
          <p:spPr>
            <a:xfrm>
              <a:off x="1894650" y="1821475"/>
              <a:ext cx="87597" cy="7998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38" name="Straight Connector 837"/>
            <p:cNvCxnSpPr/>
            <p:nvPr/>
          </p:nvCxnSpPr>
          <p:spPr>
            <a:xfrm rot="5400000" flipH="1" flipV="1">
              <a:off x="1839738" y="1899958"/>
              <a:ext cx="74582" cy="4732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39" name="Straight Connector 838"/>
            <p:cNvCxnSpPr/>
            <p:nvPr/>
          </p:nvCxnSpPr>
          <p:spPr>
            <a:xfrm rot="16200000" flipH="1">
              <a:off x="1867004" y="1922546"/>
              <a:ext cx="101605" cy="4430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40" name="Straight Connector 839"/>
            <p:cNvCxnSpPr/>
            <p:nvPr/>
          </p:nvCxnSpPr>
          <p:spPr>
            <a:xfrm rot="5400000" flipH="1" flipV="1">
              <a:off x="1833194" y="1978361"/>
              <a:ext cx="74582" cy="4832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41" name="Straight Connector 840"/>
            <p:cNvCxnSpPr/>
            <p:nvPr/>
          </p:nvCxnSpPr>
          <p:spPr>
            <a:xfrm rot="16200000" flipH="1">
              <a:off x="1858106" y="2009344"/>
              <a:ext cx="155649" cy="8256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159" name="Group 341"/>
            <p:cNvGrpSpPr>
              <a:grpSpLocks/>
            </p:cNvGrpSpPr>
            <p:nvPr/>
          </p:nvGrpSpPr>
          <p:grpSpPr bwMode="auto">
            <a:xfrm flipH="1">
              <a:off x="1655487" y="1827586"/>
              <a:ext cx="135527" cy="314551"/>
              <a:chOff x="1999293" y="1966571"/>
              <a:chExt cx="135527" cy="314551"/>
            </a:xfrm>
          </p:grpSpPr>
          <p:cxnSp>
            <p:nvCxnSpPr>
              <p:cNvPr id="843" name="Straight Connector 842"/>
              <p:cNvCxnSpPr/>
              <p:nvPr/>
            </p:nvCxnSpPr>
            <p:spPr>
              <a:xfrm rot="5400000" flipH="1" flipV="1">
                <a:off x="1991272" y="1980072"/>
                <a:ext cx="74582" cy="4832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44" name="Straight Connector 843"/>
              <p:cNvCxnSpPr/>
              <p:nvPr/>
            </p:nvCxnSpPr>
            <p:spPr>
              <a:xfrm>
                <a:off x="2047694" y="1974512"/>
                <a:ext cx="87597" cy="7998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45" name="Straight Connector 844"/>
              <p:cNvCxnSpPr/>
              <p:nvPr/>
            </p:nvCxnSpPr>
            <p:spPr>
              <a:xfrm rot="5400000" flipH="1" flipV="1">
                <a:off x="1997314" y="2052492"/>
                <a:ext cx="74582" cy="4832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46" name="Straight Connector 845"/>
              <p:cNvCxnSpPr/>
              <p:nvPr/>
            </p:nvCxnSpPr>
            <p:spPr>
              <a:xfrm rot="16200000" flipH="1">
                <a:off x="2024040" y="2075546"/>
                <a:ext cx="102685" cy="4329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47" name="Straight Connector 846"/>
              <p:cNvCxnSpPr/>
              <p:nvPr/>
            </p:nvCxnSpPr>
            <p:spPr>
              <a:xfrm rot="5400000" flipH="1" flipV="1">
                <a:off x="1990769" y="2131901"/>
                <a:ext cx="74582" cy="4732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48" name="Straight Connector 847"/>
              <p:cNvCxnSpPr/>
              <p:nvPr/>
            </p:nvCxnSpPr>
            <p:spPr>
              <a:xfrm rot="16200000" flipH="1">
                <a:off x="2015682" y="2161878"/>
                <a:ext cx="155650" cy="835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397" name="Group 848"/>
          <p:cNvGrpSpPr>
            <a:grpSpLocks/>
          </p:cNvGrpSpPr>
          <p:nvPr/>
        </p:nvGrpSpPr>
        <p:grpSpPr bwMode="auto">
          <a:xfrm rot="5400000">
            <a:off x="1622425" y="4097338"/>
            <a:ext cx="338138" cy="449262"/>
            <a:chOff x="1522111" y="1535037"/>
            <a:chExt cx="599082" cy="663672"/>
          </a:xfrm>
        </p:grpSpPr>
        <p:sp>
          <p:nvSpPr>
            <p:cNvPr id="850" name="Oval 849"/>
            <p:cNvSpPr/>
            <p:nvPr/>
          </p:nvSpPr>
          <p:spPr>
            <a:xfrm>
              <a:off x="1786494" y="1844595"/>
              <a:ext cx="70316" cy="21575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851" name="Arc 850"/>
            <p:cNvSpPr/>
            <p:nvPr/>
          </p:nvSpPr>
          <p:spPr>
            <a:xfrm>
              <a:off x="1522111" y="1523311"/>
              <a:ext cx="286884" cy="642567"/>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852" name="Arc 851"/>
            <p:cNvSpPr/>
            <p:nvPr/>
          </p:nvSpPr>
          <p:spPr>
            <a:xfrm flipH="1">
              <a:off x="1834309" y="1544418"/>
              <a:ext cx="286884" cy="642567"/>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853" name="Straight Connector 852"/>
            <p:cNvCxnSpPr>
              <a:stCxn id="850" idx="7"/>
            </p:cNvCxnSpPr>
            <p:nvPr/>
          </p:nvCxnSpPr>
          <p:spPr>
            <a:xfrm rot="5400000" flipH="1" flipV="1">
              <a:off x="1831944" y="1815998"/>
              <a:ext cx="75044"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54" name="Straight Connector 853"/>
            <p:cNvCxnSpPr/>
            <p:nvPr/>
          </p:nvCxnSpPr>
          <p:spPr>
            <a:xfrm>
              <a:off x="1893372" y="1809416"/>
              <a:ext cx="90003" cy="7973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55" name="Straight Connector 854"/>
            <p:cNvCxnSpPr/>
            <p:nvPr/>
          </p:nvCxnSpPr>
          <p:spPr>
            <a:xfrm rot="5400000" flipH="1" flipV="1">
              <a:off x="1840382" y="1888695"/>
              <a:ext cx="75044"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56" name="Straight Connector 855"/>
            <p:cNvCxnSpPr/>
            <p:nvPr/>
          </p:nvCxnSpPr>
          <p:spPr>
            <a:xfrm rot="16200000" flipH="1">
              <a:off x="1872484" y="1923168"/>
              <a:ext cx="100841" cy="421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57" name="Straight Connector 856"/>
            <p:cNvCxnSpPr/>
            <p:nvPr/>
          </p:nvCxnSpPr>
          <p:spPr>
            <a:xfrm rot="5400000" flipH="1" flipV="1">
              <a:off x="1837569" y="1966086"/>
              <a:ext cx="75044"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58" name="Straight Connector 857"/>
            <p:cNvCxnSpPr/>
            <p:nvPr/>
          </p:nvCxnSpPr>
          <p:spPr>
            <a:xfrm rot="16200000" flipH="1">
              <a:off x="1863797" y="1997052"/>
              <a:ext cx="154779" cy="8437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143" name="Group 375"/>
            <p:cNvGrpSpPr>
              <a:grpSpLocks/>
            </p:cNvGrpSpPr>
            <p:nvPr/>
          </p:nvGrpSpPr>
          <p:grpSpPr bwMode="auto">
            <a:xfrm flipH="1">
              <a:off x="1655487" y="1827586"/>
              <a:ext cx="135527" cy="314551"/>
              <a:chOff x="1999293" y="1966571"/>
              <a:chExt cx="135527" cy="314551"/>
            </a:xfrm>
          </p:grpSpPr>
          <p:cxnSp>
            <p:nvCxnSpPr>
              <p:cNvPr id="860" name="Straight Connector 859"/>
              <p:cNvCxnSpPr/>
              <p:nvPr/>
            </p:nvCxnSpPr>
            <p:spPr>
              <a:xfrm rot="5400000" flipH="1" flipV="1">
                <a:off x="1984571" y="1969053"/>
                <a:ext cx="75044"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61" name="Straight Connector 860"/>
              <p:cNvCxnSpPr/>
              <p:nvPr/>
            </p:nvCxnSpPr>
            <p:spPr>
              <a:xfrm>
                <a:off x="2046001" y="1962472"/>
                <a:ext cx="90003" cy="7973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62" name="Straight Connector 861"/>
              <p:cNvCxnSpPr/>
              <p:nvPr/>
            </p:nvCxnSpPr>
            <p:spPr>
              <a:xfrm rot="5400000" flipH="1" flipV="1">
                <a:off x="1991369" y="2052305"/>
                <a:ext cx="72698"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63" name="Straight Connector 862"/>
              <p:cNvCxnSpPr/>
              <p:nvPr/>
            </p:nvCxnSpPr>
            <p:spPr>
              <a:xfrm rot="16200000" flipH="1">
                <a:off x="2023705" y="2074817"/>
                <a:ext cx="100842" cy="4500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64" name="Straight Connector 863"/>
              <p:cNvCxnSpPr/>
              <p:nvPr/>
            </p:nvCxnSpPr>
            <p:spPr>
              <a:xfrm rot="5400000" flipH="1" flipV="1">
                <a:off x="1990196" y="2119142"/>
                <a:ext cx="75044"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65" name="Straight Connector 864"/>
              <p:cNvCxnSpPr/>
              <p:nvPr/>
            </p:nvCxnSpPr>
            <p:spPr>
              <a:xfrm rot="16200000" flipH="1">
                <a:off x="2016424" y="2150108"/>
                <a:ext cx="154779" cy="8437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40" name="Group 865"/>
          <p:cNvGrpSpPr>
            <a:grpSpLocks/>
          </p:cNvGrpSpPr>
          <p:nvPr/>
        </p:nvGrpSpPr>
        <p:grpSpPr bwMode="auto">
          <a:xfrm rot="2235018">
            <a:off x="3440113" y="6281738"/>
            <a:ext cx="454025" cy="488950"/>
            <a:chOff x="1522111" y="1535037"/>
            <a:chExt cx="599082" cy="663672"/>
          </a:xfrm>
        </p:grpSpPr>
        <p:sp>
          <p:nvSpPr>
            <p:cNvPr id="867" name="Oval 866"/>
            <p:cNvSpPr/>
            <p:nvPr/>
          </p:nvSpPr>
          <p:spPr>
            <a:xfrm>
              <a:off x="1775161" y="1859408"/>
              <a:ext cx="71220" cy="21332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868" name="Arc 867"/>
            <p:cNvSpPr/>
            <p:nvPr/>
          </p:nvSpPr>
          <p:spPr>
            <a:xfrm>
              <a:off x="1519109" y="1535699"/>
              <a:ext cx="284878" cy="642124"/>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869" name="Arc 868"/>
            <p:cNvSpPr/>
            <p:nvPr/>
          </p:nvSpPr>
          <p:spPr>
            <a:xfrm flipH="1">
              <a:off x="1831778" y="1556404"/>
              <a:ext cx="284878" cy="64212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870" name="Straight Connector 869"/>
            <p:cNvCxnSpPr>
              <a:stCxn id="867" idx="7"/>
            </p:cNvCxnSpPr>
            <p:nvPr/>
          </p:nvCxnSpPr>
          <p:spPr>
            <a:xfrm rot="5400000" flipH="1" flipV="1">
              <a:off x="1824742" y="1830663"/>
              <a:ext cx="732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71" name="Straight Connector 870"/>
            <p:cNvCxnSpPr/>
            <p:nvPr/>
          </p:nvCxnSpPr>
          <p:spPr>
            <a:xfrm>
              <a:off x="1882161" y="1822418"/>
              <a:ext cx="87977" cy="7972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72" name="Straight Connector 871"/>
            <p:cNvCxnSpPr/>
            <p:nvPr/>
          </p:nvCxnSpPr>
          <p:spPr>
            <a:xfrm rot="5400000" flipH="1" flipV="1">
              <a:off x="1829788" y="1903022"/>
              <a:ext cx="75417"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73" name="Straight Connector 872"/>
            <p:cNvCxnSpPr/>
            <p:nvPr/>
          </p:nvCxnSpPr>
          <p:spPr>
            <a:xfrm rot="16200000" flipH="1">
              <a:off x="1870988" y="1922840"/>
              <a:ext cx="103429" cy="4398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74" name="Straight Connector 873"/>
            <p:cNvCxnSpPr/>
            <p:nvPr/>
          </p:nvCxnSpPr>
          <p:spPr>
            <a:xfrm rot="5400000" flipH="1" flipV="1">
              <a:off x="1833254" y="1981010"/>
              <a:ext cx="73262"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75" name="Straight Connector 874"/>
            <p:cNvCxnSpPr/>
            <p:nvPr/>
          </p:nvCxnSpPr>
          <p:spPr>
            <a:xfrm rot="16200000" flipH="1">
              <a:off x="1852087" y="2011705"/>
              <a:ext cx="157298" cy="837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127" name="Group 409"/>
            <p:cNvGrpSpPr>
              <a:grpSpLocks/>
            </p:cNvGrpSpPr>
            <p:nvPr/>
          </p:nvGrpSpPr>
          <p:grpSpPr bwMode="auto">
            <a:xfrm flipH="1">
              <a:off x="1655487" y="1827586"/>
              <a:ext cx="135527" cy="314551"/>
              <a:chOff x="1999293" y="1966571"/>
              <a:chExt cx="135527" cy="314551"/>
            </a:xfrm>
          </p:grpSpPr>
          <p:cxnSp>
            <p:nvCxnSpPr>
              <p:cNvPr id="877" name="Straight Connector 876"/>
              <p:cNvCxnSpPr/>
              <p:nvPr/>
            </p:nvCxnSpPr>
            <p:spPr>
              <a:xfrm rot="5400000" flipH="1" flipV="1">
                <a:off x="2003227" y="1981155"/>
                <a:ext cx="75418"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78" name="Straight Connector 877"/>
              <p:cNvCxnSpPr/>
              <p:nvPr/>
            </p:nvCxnSpPr>
            <p:spPr>
              <a:xfrm>
                <a:off x="2058243" y="1975727"/>
                <a:ext cx="83787" cy="818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79" name="Straight Connector 878"/>
              <p:cNvCxnSpPr/>
              <p:nvPr/>
            </p:nvCxnSpPr>
            <p:spPr>
              <a:xfrm rot="5400000" flipH="1" flipV="1">
                <a:off x="2009046" y="2054429"/>
                <a:ext cx="75416" cy="4398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80" name="Straight Connector 879"/>
              <p:cNvCxnSpPr/>
              <p:nvPr/>
            </p:nvCxnSpPr>
            <p:spPr>
              <a:xfrm rot="16200000" flipH="1">
                <a:off x="2039103" y="2080982"/>
                <a:ext cx="101275" cy="4189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81" name="Straight Connector 880"/>
              <p:cNvCxnSpPr/>
              <p:nvPr/>
            </p:nvCxnSpPr>
            <p:spPr>
              <a:xfrm rot="5400000" flipH="1" flipV="1">
                <a:off x="2005189" y="2131574"/>
                <a:ext cx="75416"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82" name="Straight Connector 881"/>
              <p:cNvCxnSpPr/>
              <p:nvPr/>
            </p:nvCxnSpPr>
            <p:spPr>
              <a:xfrm rot="16200000" flipH="1">
                <a:off x="2026384" y="2163933"/>
                <a:ext cx="155144" cy="7959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404" name="Group 882"/>
          <p:cNvGrpSpPr>
            <a:grpSpLocks/>
          </p:cNvGrpSpPr>
          <p:nvPr/>
        </p:nvGrpSpPr>
        <p:grpSpPr bwMode="auto">
          <a:xfrm>
            <a:off x="4249738" y="4092575"/>
            <a:ext cx="338137" cy="449263"/>
            <a:chOff x="1522111" y="1535037"/>
            <a:chExt cx="599082" cy="663672"/>
          </a:xfrm>
        </p:grpSpPr>
        <p:sp>
          <p:nvSpPr>
            <p:cNvPr id="884" name="Oval 883"/>
            <p:cNvSpPr/>
            <p:nvPr/>
          </p:nvSpPr>
          <p:spPr>
            <a:xfrm>
              <a:off x="1786495" y="1856320"/>
              <a:ext cx="70314" cy="21575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885" name="Arc 884"/>
            <p:cNvSpPr/>
            <p:nvPr/>
          </p:nvSpPr>
          <p:spPr>
            <a:xfrm>
              <a:off x="1522111" y="1535037"/>
              <a:ext cx="286885" cy="642565"/>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886" name="Arc 885"/>
            <p:cNvSpPr/>
            <p:nvPr/>
          </p:nvSpPr>
          <p:spPr>
            <a:xfrm flipH="1">
              <a:off x="1834308" y="1556144"/>
              <a:ext cx="286885" cy="64256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887" name="Straight Connector 886"/>
            <p:cNvCxnSpPr>
              <a:stCxn id="884" idx="7"/>
            </p:cNvCxnSpPr>
            <p:nvPr/>
          </p:nvCxnSpPr>
          <p:spPr>
            <a:xfrm rot="5400000" flipH="1" flipV="1">
              <a:off x="1831944" y="1827723"/>
              <a:ext cx="75044"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88" name="Straight Connector 887"/>
            <p:cNvCxnSpPr/>
            <p:nvPr/>
          </p:nvCxnSpPr>
          <p:spPr>
            <a:xfrm>
              <a:off x="1893374" y="1821143"/>
              <a:ext cx="90003" cy="7973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89" name="Straight Connector 888"/>
            <p:cNvCxnSpPr/>
            <p:nvPr/>
          </p:nvCxnSpPr>
          <p:spPr>
            <a:xfrm rot="5400000" flipH="1" flipV="1">
              <a:off x="1840383" y="1900421"/>
              <a:ext cx="75044"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90" name="Straight Connector 889"/>
            <p:cNvCxnSpPr/>
            <p:nvPr/>
          </p:nvCxnSpPr>
          <p:spPr>
            <a:xfrm rot="16200000" flipH="1">
              <a:off x="1872486" y="1923167"/>
              <a:ext cx="100840" cy="4219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91" name="Straight Connector 890"/>
            <p:cNvCxnSpPr/>
            <p:nvPr/>
          </p:nvCxnSpPr>
          <p:spPr>
            <a:xfrm rot="5400000" flipH="1" flipV="1">
              <a:off x="1837569" y="1977811"/>
              <a:ext cx="75044"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92" name="Straight Connector 891"/>
            <p:cNvCxnSpPr/>
            <p:nvPr/>
          </p:nvCxnSpPr>
          <p:spPr>
            <a:xfrm rot="16200000" flipH="1">
              <a:off x="1863799" y="2008777"/>
              <a:ext cx="154778" cy="8437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111" name="Group 426"/>
            <p:cNvGrpSpPr>
              <a:grpSpLocks/>
            </p:cNvGrpSpPr>
            <p:nvPr/>
          </p:nvGrpSpPr>
          <p:grpSpPr bwMode="auto">
            <a:xfrm flipH="1">
              <a:off x="1655487" y="1827586"/>
              <a:ext cx="135527" cy="314551"/>
              <a:chOff x="1999293" y="1966571"/>
              <a:chExt cx="135527" cy="314551"/>
            </a:xfrm>
          </p:grpSpPr>
          <p:cxnSp>
            <p:nvCxnSpPr>
              <p:cNvPr id="894" name="Straight Connector 893"/>
              <p:cNvCxnSpPr/>
              <p:nvPr/>
            </p:nvCxnSpPr>
            <p:spPr>
              <a:xfrm rot="5400000" flipH="1" flipV="1">
                <a:off x="1984573" y="1980778"/>
                <a:ext cx="75044"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95" name="Straight Connector 894"/>
              <p:cNvCxnSpPr/>
              <p:nvPr/>
            </p:nvCxnSpPr>
            <p:spPr>
              <a:xfrm>
                <a:off x="2046002" y="1974198"/>
                <a:ext cx="90003" cy="7973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96" name="Straight Connector 895"/>
              <p:cNvCxnSpPr/>
              <p:nvPr/>
            </p:nvCxnSpPr>
            <p:spPr>
              <a:xfrm rot="5400000" flipH="1" flipV="1">
                <a:off x="1991371" y="2052305"/>
                <a:ext cx="72700"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97" name="Straight Connector 896"/>
              <p:cNvCxnSpPr/>
              <p:nvPr/>
            </p:nvCxnSpPr>
            <p:spPr>
              <a:xfrm rot="16200000" flipH="1">
                <a:off x="2023708" y="2074817"/>
                <a:ext cx="100840" cy="4500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98" name="Straight Connector 897"/>
              <p:cNvCxnSpPr/>
              <p:nvPr/>
            </p:nvCxnSpPr>
            <p:spPr>
              <a:xfrm rot="5400000" flipH="1" flipV="1">
                <a:off x="1990198" y="2130866"/>
                <a:ext cx="75044"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99" name="Straight Connector 898"/>
              <p:cNvCxnSpPr/>
              <p:nvPr/>
            </p:nvCxnSpPr>
            <p:spPr>
              <a:xfrm rot="16200000" flipH="1">
                <a:off x="2016427" y="2161832"/>
                <a:ext cx="154778" cy="8437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421" name="Group 899"/>
          <p:cNvGrpSpPr>
            <a:grpSpLocks/>
          </p:cNvGrpSpPr>
          <p:nvPr/>
        </p:nvGrpSpPr>
        <p:grpSpPr bwMode="auto">
          <a:xfrm rot="-5400000">
            <a:off x="5380038" y="5464175"/>
            <a:ext cx="452437" cy="487363"/>
            <a:chOff x="1522111" y="1535037"/>
            <a:chExt cx="599082" cy="663672"/>
          </a:xfrm>
        </p:grpSpPr>
        <p:sp>
          <p:nvSpPr>
            <p:cNvPr id="901" name="Oval 900"/>
            <p:cNvSpPr/>
            <p:nvPr/>
          </p:nvSpPr>
          <p:spPr>
            <a:xfrm>
              <a:off x="1786968" y="1857145"/>
              <a:ext cx="69367" cy="214017"/>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902" name="Arc 901"/>
            <p:cNvSpPr/>
            <p:nvPr/>
          </p:nvSpPr>
          <p:spPr>
            <a:xfrm>
              <a:off x="1511600" y="1535037"/>
              <a:ext cx="285878" cy="642054"/>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903" name="Arc 902"/>
            <p:cNvSpPr/>
            <p:nvPr/>
          </p:nvSpPr>
          <p:spPr>
            <a:xfrm flipH="1">
              <a:off x="1824805" y="1556655"/>
              <a:ext cx="285878" cy="64205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904" name="Straight Connector 903"/>
            <p:cNvCxnSpPr>
              <a:stCxn id="901" idx="7"/>
            </p:cNvCxnSpPr>
            <p:nvPr/>
          </p:nvCxnSpPr>
          <p:spPr>
            <a:xfrm rot="5400000" flipH="1" flipV="1">
              <a:off x="1822709" y="1828618"/>
              <a:ext cx="75662" cy="4624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05" name="Straight Connector 904"/>
            <p:cNvCxnSpPr/>
            <p:nvPr/>
          </p:nvCxnSpPr>
          <p:spPr>
            <a:xfrm>
              <a:off x="1883663" y="1822557"/>
              <a:ext cx="88286" cy="7998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06" name="Straight Connector 905"/>
            <p:cNvCxnSpPr/>
            <p:nvPr/>
          </p:nvCxnSpPr>
          <p:spPr>
            <a:xfrm rot="5400000" flipH="1" flipV="1">
              <a:off x="1838473" y="1898906"/>
              <a:ext cx="75664" cy="4834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07" name="Straight Connector 906"/>
            <p:cNvCxnSpPr/>
            <p:nvPr/>
          </p:nvCxnSpPr>
          <p:spPr>
            <a:xfrm rot="16200000" flipH="1">
              <a:off x="1871748" y="1922627"/>
              <a:ext cx="101605" cy="441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08" name="Straight Connector 907"/>
            <p:cNvCxnSpPr/>
            <p:nvPr/>
          </p:nvCxnSpPr>
          <p:spPr>
            <a:xfrm rot="5400000" flipH="1" flipV="1">
              <a:off x="1838474" y="1978892"/>
              <a:ext cx="75662" cy="4834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09" name="Straight Connector 908"/>
            <p:cNvCxnSpPr/>
            <p:nvPr/>
          </p:nvCxnSpPr>
          <p:spPr>
            <a:xfrm rot="16200000" flipH="1">
              <a:off x="1862563" y="2009636"/>
              <a:ext cx="157812" cy="8197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095" name="Group 596"/>
            <p:cNvGrpSpPr>
              <a:grpSpLocks/>
            </p:cNvGrpSpPr>
            <p:nvPr/>
          </p:nvGrpSpPr>
          <p:grpSpPr bwMode="auto">
            <a:xfrm flipH="1">
              <a:off x="1655487" y="1827586"/>
              <a:ext cx="135527" cy="314551"/>
              <a:chOff x="1999293" y="1966571"/>
              <a:chExt cx="135527" cy="314551"/>
            </a:xfrm>
          </p:grpSpPr>
          <p:cxnSp>
            <p:nvCxnSpPr>
              <p:cNvPr id="911" name="Straight Connector 910"/>
              <p:cNvCxnSpPr/>
              <p:nvPr/>
            </p:nvCxnSpPr>
            <p:spPr>
              <a:xfrm rot="5400000" flipH="1" flipV="1">
                <a:off x="1985477" y="1979523"/>
                <a:ext cx="75662" cy="4834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12" name="Straight Connector 911"/>
              <p:cNvCxnSpPr/>
              <p:nvPr/>
            </p:nvCxnSpPr>
            <p:spPr>
              <a:xfrm>
                <a:off x="2057992" y="1972350"/>
                <a:ext cx="88286" cy="8214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13" name="Straight Connector 912"/>
              <p:cNvCxnSpPr/>
              <p:nvPr/>
            </p:nvCxnSpPr>
            <p:spPr>
              <a:xfrm rot="5400000" flipH="1" flipV="1">
                <a:off x="1991782" y="2050863"/>
                <a:ext cx="75664" cy="4834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14" name="Straight Connector 913"/>
              <p:cNvCxnSpPr/>
              <p:nvPr/>
            </p:nvCxnSpPr>
            <p:spPr>
              <a:xfrm rot="16200000" flipH="1">
                <a:off x="2025057" y="2074582"/>
                <a:ext cx="101605" cy="4414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15" name="Straight Connector 914"/>
              <p:cNvCxnSpPr/>
              <p:nvPr/>
            </p:nvCxnSpPr>
            <p:spPr>
              <a:xfrm rot="5400000" flipH="1" flipV="1">
                <a:off x="1989681" y="2130849"/>
                <a:ext cx="75662" cy="4834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16" name="Straight Connector 915"/>
              <p:cNvCxnSpPr/>
              <p:nvPr/>
            </p:nvCxnSpPr>
            <p:spPr>
              <a:xfrm rot="16200000" flipH="1">
                <a:off x="2026412" y="2161623"/>
                <a:ext cx="155650" cy="8408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57" name="Group 916"/>
          <p:cNvGrpSpPr>
            <a:grpSpLocks/>
          </p:cNvGrpSpPr>
          <p:nvPr/>
        </p:nvGrpSpPr>
        <p:grpSpPr bwMode="auto">
          <a:xfrm rot="-5400000">
            <a:off x="4833144" y="4617244"/>
            <a:ext cx="452438" cy="488950"/>
            <a:chOff x="1522111" y="1535037"/>
            <a:chExt cx="599082" cy="663672"/>
          </a:xfrm>
        </p:grpSpPr>
        <p:sp>
          <p:nvSpPr>
            <p:cNvPr id="918" name="Oval 917"/>
            <p:cNvSpPr/>
            <p:nvPr/>
          </p:nvSpPr>
          <p:spPr>
            <a:xfrm>
              <a:off x="1786968" y="1858254"/>
              <a:ext cx="69368" cy="21332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919" name="Arc 918"/>
            <p:cNvSpPr/>
            <p:nvPr/>
          </p:nvSpPr>
          <p:spPr>
            <a:xfrm>
              <a:off x="1511602" y="1535038"/>
              <a:ext cx="285877" cy="642124"/>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920" name="Arc 919"/>
            <p:cNvSpPr/>
            <p:nvPr/>
          </p:nvSpPr>
          <p:spPr>
            <a:xfrm flipH="1">
              <a:off x="1824805" y="1556585"/>
              <a:ext cx="285877" cy="64212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921" name="Straight Connector 920"/>
            <p:cNvCxnSpPr>
              <a:stCxn id="918" idx="7"/>
            </p:cNvCxnSpPr>
            <p:nvPr/>
          </p:nvCxnSpPr>
          <p:spPr>
            <a:xfrm rot="5400000" flipH="1" flipV="1">
              <a:off x="1823908" y="1828667"/>
              <a:ext cx="73262" cy="4624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22" name="Straight Connector 921"/>
            <p:cNvCxnSpPr/>
            <p:nvPr/>
          </p:nvCxnSpPr>
          <p:spPr>
            <a:xfrm>
              <a:off x="1883661" y="1821621"/>
              <a:ext cx="88286" cy="7972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23" name="Straight Connector 922"/>
            <p:cNvCxnSpPr/>
            <p:nvPr/>
          </p:nvCxnSpPr>
          <p:spPr>
            <a:xfrm rot="5400000" flipH="1" flipV="1">
              <a:off x="1838596" y="1899801"/>
              <a:ext cx="75418" cy="4834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24" name="Straight Connector 923"/>
            <p:cNvCxnSpPr/>
            <p:nvPr/>
          </p:nvCxnSpPr>
          <p:spPr>
            <a:xfrm rot="16200000" flipH="1">
              <a:off x="1870835" y="1922373"/>
              <a:ext cx="103429" cy="4414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25" name="Straight Connector 924"/>
            <p:cNvCxnSpPr/>
            <p:nvPr/>
          </p:nvCxnSpPr>
          <p:spPr>
            <a:xfrm rot="5400000" flipH="1" flipV="1">
              <a:off x="1839674" y="1978451"/>
              <a:ext cx="73262" cy="4834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26" name="Straight Connector 925"/>
            <p:cNvCxnSpPr/>
            <p:nvPr/>
          </p:nvCxnSpPr>
          <p:spPr>
            <a:xfrm rot="16200000" flipH="1">
              <a:off x="1862818" y="2010116"/>
              <a:ext cx="157300" cy="8198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079" name="Group 630"/>
            <p:cNvGrpSpPr>
              <a:grpSpLocks/>
            </p:cNvGrpSpPr>
            <p:nvPr/>
          </p:nvGrpSpPr>
          <p:grpSpPr bwMode="auto">
            <a:xfrm flipH="1">
              <a:off x="1655487" y="1827586"/>
              <a:ext cx="135527" cy="314551"/>
              <a:chOff x="1999293" y="1966571"/>
              <a:chExt cx="135527" cy="314551"/>
            </a:xfrm>
          </p:grpSpPr>
          <p:cxnSp>
            <p:nvCxnSpPr>
              <p:cNvPr id="928" name="Straight Connector 927"/>
              <p:cNvCxnSpPr/>
              <p:nvPr/>
            </p:nvCxnSpPr>
            <p:spPr>
              <a:xfrm rot="5400000" flipH="1" flipV="1">
                <a:off x="1985600" y="1980607"/>
                <a:ext cx="75416" cy="4834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29" name="Straight Connector 928"/>
              <p:cNvCxnSpPr/>
              <p:nvPr/>
            </p:nvCxnSpPr>
            <p:spPr>
              <a:xfrm>
                <a:off x="2057992" y="1973536"/>
                <a:ext cx="88285" cy="818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30" name="Straight Connector 929"/>
              <p:cNvCxnSpPr/>
              <p:nvPr/>
            </p:nvCxnSpPr>
            <p:spPr>
              <a:xfrm rot="5400000" flipH="1" flipV="1">
                <a:off x="1991906" y="2051714"/>
                <a:ext cx="75418" cy="4834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31" name="Straight Connector 930"/>
              <p:cNvCxnSpPr/>
              <p:nvPr/>
            </p:nvCxnSpPr>
            <p:spPr>
              <a:xfrm rot="16200000" flipH="1">
                <a:off x="2025222" y="2075364"/>
                <a:ext cx="101275" cy="441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32" name="Straight Connector 931"/>
              <p:cNvCxnSpPr/>
              <p:nvPr/>
            </p:nvCxnSpPr>
            <p:spPr>
              <a:xfrm rot="5400000" flipH="1" flipV="1">
                <a:off x="1989804" y="2131441"/>
                <a:ext cx="75416" cy="4834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33" name="Straight Connector 932"/>
              <p:cNvCxnSpPr/>
              <p:nvPr/>
            </p:nvCxnSpPr>
            <p:spPr>
              <a:xfrm rot="16200000" flipH="1">
                <a:off x="2026665" y="2162057"/>
                <a:ext cx="155144" cy="840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74" name="Group 933"/>
          <p:cNvGrpSpPr>
            <a:grpSpLocks/>
          </p:cNvGrpSpPr>
          <p:nvPr/>
        </p:nvGrpSpPr>
        <p:grpSpPr bwMode="auto">
          <a:xfrm rot="9245232">
            <a:off x="2147888" y="5473700"/>
            <a:ext cx="468312" cy="447675"/>
            <a:chOff x="1522111" y="1535037"/>
            <a:chExt cx="599082" cy="663672"/>
          </a:xfrm>
        </p:grpSpPr>
        <p:sp>
          <p:nvSpPr>
            <p:cNvPr id="935" name="Oval 934"/>
            <p:cNvSpPr/>
            <p:nvPr/>
          </p:nvSpPr>
          <p:spPr>
            <a:xfrm>
              <a:off x="1784980" y="1875588"/>
              <a:ext cx="71078" cy="214163"/>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936" name="Arc 935"/>
            <p:cNvSpPr/>
            <p:nvPr/>
          </p:nvSpPr>
          <p:spPr>
            <a:xfrm>
              <a:off x="1518278" y="1556161"/>
              <a:ext cx="286341" cy="642492"/>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937" name="Arc 936"/>
            <p:cNvSpPr/>
            <p:nvPr/>
          </p:nvSpPr>
          <p:spPr>
            <a:xfrm flipH="1">
              <a:off x="1835446" y="1575134"/>
              <a:ext cx="286341" cy="642490"/>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938" name="Straight Connector 937"/>
            <p:cNvCxnSpPr>
              <a:stCxn id="935" idx="7"/>
            </p:cNvCxnSpPr>
            <p:nvPr/>
          </p:nvCxnSpPr>
          <p:spPr>
            <a:xfrm rot="5400000" flipH="1" flipV="1">
              <a:off x="1832903" y="1848152"/>
              <a:ext cx="72958" cy="4670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39" name="Straight Connector 938"/>
            <p:cNvCxnSpPr/>
            <p:nvPr/>
          </p:nvCxnSpPr>
          <p:spPr>
            <a:xfrm>
              <a:off x="1888691" y="1826969"/>
              <a:ext cx="89355"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40" name="Straight Connector 939"/>
            <p:cNvCxnSpPr/>
            <p:nvPr/>
          </p:nvCxnSpPr>
          <p:spPr>
            <a:xfrm rot="5400000" flipH="1" flipV="1">
              <a:off x="1839053" y="1900683"/>
              <a:ext cx="75310" cy="467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41" name="Straight Connector 940"/>
            <p:cNvCxnSpPr/>
            <p:nvPr/>
          </p:nvCxnSpPr>
          <p:spPr>
            <a:xfrm rot="16200000" flipH="1">
              <a:off x="1862429" y="1928044"/>
              <a:ext cx="103552" cy="4467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42" name="Straight Connector 941"/>
            <p:cNvCxnSpPr/>
            <p:nvPr/>
          </p:nvCxnSpPr>
          <p:spPr>
            <a:xfrm rot="5400000" flipH="1" flipV="1">
              <a:off x="1828999" y="1985585"/>
              <a:ext cx="75310" cy="4873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43" name="Straight Connector 942"/>
            <p:cNvCxnSpPr/>
            <p:nvPr/>
          </p:nvCxnSpPr>
          <p:spPr>
            <a:xfrm rot="16200000" flipH="1">
              <a:off x="1865786" y="2019411"/>
              <a:ext cx="155327" cy="8326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063" name="Group 324"/>
            <p:cNvGrpSpPr>
              <a:grpSpLocks/>
            </p:cNvGrpSpPr>
            <p:nvPr/>
          </p:nvGrpSpPr>
          <p:grpSpPr bwMode="auto">
            <a:xfrm flipH="1">
              <a:off x="1655487" y="1827586"/>
              <a:ext cx="135527" cy="314551"/>
              <a:chOff x="1999293" y="1966571"/>
              <a:chExt cx="135527" cy="314551"/>
            </a:xfrm>
          </p:grpSpPr>
          <p:cxnSp>
            <p:nvCxnSpPr>
              <p:cNvPr id="945" name="Straight Connector 944"/>
              <p:cNvCxnSpPr/>
              <p:nvPr/>
            </p:nvCxnSpPr>
            <p:spPr>
              <a:xfrm rot="5400000" flipH="1" flipV="1">
                <a:off x="1992667" y="1993280"/>
                <a:ext cx="75310" cy="446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46" name="Straight Connector 945"/>
              <p:cNvCxnSpPr/>
              <p:nvPr/>
            </p:nvCxnSpPr>
            <p:spPr>
              <a:xfrm>
                <a:off x="2048528" y="1986399"/>
                <a:ext cx="83263"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47" name="Straight Connector 946"/>
              <p:cNvCxnSpPr/>
              <p:nvPr/>
            </p:nvCxnSpPr>
            <p:spPr>
              <a:xfrm rot="5400000" flipH="1" flipV="1">
                <a:off x="1996198" y="2075974"/>
                <a:ext cx="72958" cy="467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48" name="Straight Connector 947"/>
              <p:cNvCxnSpPr/>
              <p:nvPr/>
            </p:nvCxnSpPr>
            <p:spPr>
              <a:xfrm rot="16200000" flipH="1">
                <a:off x="2024976" y="2094389"/>
                <a:ext cx="105904" cy="4264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49" name="Straight Connector 948"/>
              <p:cNvCxnSpPr/>
              <p:nvPr/>
            </p:nvCxnSpPr>
            <p:spPr>
              <a:xfrm rot="5400000" flipH="1" flipV="1">
                <a:off x="1998447" y="2143383"/>
                <a:ext cx="75310" cy="4670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50" name="Straight Connector 949"/>
              <p:cNvCxnSpPr/>
              <p:nvPr/>
            </p:nvCxnSpPr>
            <p:spPr>
              <a:xfrm rot="16200000" flipH="1">
                <a:off x="2015227" y="2192033"/>
                <a:ext cx="157680" cy="7514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438" name="Group 950"/>
          <p:cNvGrpSpPr>
            <a:grpSpLocks/>
          </p:cNvGrpSpPr>
          <p:nvPr/>
        </p:nvGrpSpPr>
        <p:grpSpPr bwMode="auto">
          <a:xfrm rot="10800000">
            <a:off x="6462713" y="2819400"/>
            <a:ext cx="468312" cy="449263"/>
            <a:chOff x="1522111" y="1535037"/>
            <a:chExt cx="599082" cy="663672"/>
          </a:xfrm>
        </p:grpSpPr>
        <p:sp>
          <p:nvSpPr>
            <p:cNvPr id="952" name="Oval 951"/>
            <p:cNvSpPr/>
            <p:nvPr/>
          </p:nvSpPr>
          <p:spPr>
            <a:xfrm>
              <a:off x="1786114" y="1844594"/>
              <a:ext cx="71077" cy="21575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953" name="Arc 952"/>
            <p:cNvSpPr/>
            <p:nvPr/>
          </p:nvSpPr>
          <p:spPr>
            <a:xfrm>
              <a:off x="1522111" y="1523312"/>
              <a:ext cx="286341" cy="642565"/>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954" name="Arc 953"/>
            <p:cNvSpPr/>
            <p:nvPr/>
          </p:nvSpPr>
          <p:spPr>
            <a:xfrm flipH="1">
              <a:off x="1834852" y="1544418"/>
              <a:ext cx="286341" cy="64256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955" name="Straight Connector 954"/>
            <p:cNvCxnSpPr>
              <a:stCxn id="952" idx="7"/>
            </p:cNvCxnSpPr>
            <p:nvPr/>
          </p:nvCxnSpPr>
          <p:spPr>
            <a:xfrm rot="5400000" flipH="1" flipV="1">
              <a:off x="1832869" y="1816550"/>
              <a:ext cx="75044" cy="4670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56" name="Straight Connector 955"/>
            <p:cNvCxnSpPr/>
            <p:nvPr/>
          </p:nvCxnSpPr>
          <p:spPr>
            <a:xfrm>
              <a:off x="1883591" y="1809418"/>
              <a:ext cx="89355" cy="7973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57" name="Straight Connector 956"/>
            <p:cNvCxnSpPr/>
            <p:nvPr/>
          </p:nvCxnSpPr>
          <p:spPr>
            <a:xfrm rot="5400000" flipH="1" flipV="1">
              <a:off x="1838961" y="1889250"/>
              <a:ext cx="75044" cy="467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58" name="Straight Connector 957"/>
            <p:cNvCxnSpPr/>
            <p:nvPr/>
          </p:nvCxnSpPr>
          <p:spPr>
            <a:xfrm rot="16200000" flipH="1">
              <a:off x="1861601" y="1921924"/>
              <a:ext cx="100840" cy="4467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59" name="Straight Connector 958"/>
            <p:cNvCxnSpPr/>
            <p:nvPr/>
          </p:nvCxnSpPr>
          <p:spPr>
            <a:xfrm rot="5400000" flipH="1" flipV="1">
              <a:off x="1827792" y="1965622"/>
              <a:ext cx="75044" cy="4873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60" name="Straight Connector 959"/>
            <p:cNvCxnSpPr/>
            <p:nvPr/>
          </p:nvCxnSpPr>
          <p:spPr>
            <a:xfrm rot="16200000" flipH="1">
              <a:off x="1864079" y="1997609"/>
              <a:ext cx="154778" cy="8326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047" name="Group 324"/>
            <p:cNvGrpSpPr>
              <a:grpSpLocks/>
            </p:cNvGrpSpPr>
            <p:nvPr/>
          </p:nvGrpSpPr>
          <p:grpSpPr bwMode="auto">
            <a:xfrm flipH="1">
              <a:off x="1655487" y="1827586"/>
              <a:ext cx="135527" cy="314551"/>
              <a:chOff x="1999293" y="1966571"/>
              <a:chExt cx="135527" cy="314551"/>
            </a:xfrm>
          </p:grpSpPr>
          <p:cxnSp>
            <p:nvCxnSpPr>
              <p:cNvPr id="962" name="Straight Connector 961"/>
              <p:cNvCxnSpPr/>
              <p:nvPr/>
            </p:nvCxnSpPr>
            <p:spPr>
              <a:xfrm rot="5400000" flipH="1" flipV="1">
                <a:off x="1985965" y="1969607"/>
                <a:ext cx="75044" cy="467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63" name="Straight Connector 962"/>
              <p:cNvCxnSpPr/>
              <p:nvPr/>
            </p:nvCxnSpPr>
            <p:spPr>
              <a:xfrm>
                <a:off x="2046841" y="1962475"/>
                <a:ext cx="87323" cy="7973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64" name="Straight Connector 963"/>
              <p:cNvCxnSpPr/>
              <p:nvPr/>
            </p:nvCxnSpPr>
            <p:spPr>
              <a:xfrm rot="5400000" flipH="1" flipV="1">
                <a:off x="1993228" y="2052858"/>
                <a:ext cx="72700" cy="4670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65" name="Straight Connector 964"/>
              <p:cNvCxnSpPr/>
              <p:nvPr/>
            </p:nvCxnSpPr>
            <p:spPr>
              <a:xfrm rot="16200000" flipH="1">
                <a:off x="2035006" y="2074981"/>
                <a:ext cx="100840" cy="4467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66" name="Straight Connector 965"/>
              <p:cNvCxnSpPr/>
              <p:nvPr/>
            </p:nvCxnSpPr>
            <p:spPr>
              <a:xfrm rot="5400000" flipH="1" flipV="1">
                <a:off x="2001196" y="2118679"/>
                <a:ext cx="75044" cy="4873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67" name="Straight Connector 966"/>
              <p:cNvCxnSpPr/>
              <p:nvPr/>
            </p:nvCxnSpPr>
            <p:spPr>
              <a:xfrm rot="16200000" flipH="1">
                <a:off x="2026313" y="2151680"/>
                <a:ext cx="154778" cy="8123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455" name="Group 1001"/>
          <p:cNvGrpSpPr>
            <a:grpSpLocks/>
          </p:cNvGrpSpPr>
          <p:nvPr/>
        </p:nvGrpSpPr>
        <p:grpSpPr bwMode="auto">
          <a:xfrm rot="8944613">
            <a:off x="6457950" y="3586163"/>
            <a:ext cx="468313" cy="449262"/>
            <a:chOff x="1522111" y="1535037"/>
            <a:chExt cx="599082" cy="663672"/>
          </a:xfrm>
        </p:grpSpPr>
        <p:sp>
          <p:nvSpPr>
            <p:cNvPr id="1003" name="Oval 1002"/>
            <p:cNvSpPr/>
            <p:nvPr/>
          </p:nvSpPr>
          <p:spPr>
            <a:xfrm>
              <a:off x="1794007" y="1853304"/>
              <a:ext cx="71078" cy="21575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004" name="Arc 1003"/>
            <p:cNvSpPr/>
            <p:nvPr/>
          </p:nvSpPr>
          <p:spPr>
            <a:xfrm>
              <a:off x="1522970" y="1535059"/>
              <a:ext cx="286340" cy="642567"/>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005" name="Arc 1004"/>
            <p:cNvSpPr/>
            <p:nvPr/>
          </p:nvSpPr>
          <p:spPr>
            <a:xfrm flipH="1">
              <a:off x="1836779" y="1555314"/>
              <a:ext cx="286341" cy="642567"/>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006" name="Straight Connector 1005"/>
            <p:cNvCxnSpPr>
              <a:stCxn id="1003" idx="7"/>
            </p:cNvCxnSpPr>
            <p:nvPr/>
          </p:nvCxnSpPr>
          <p:spPr>
            <a:xfrm rot="5400000" flipH="1" flipV="1">
              <a:off x="1835837" y="1825982"/>
              <a:ext cx="75044" cy="467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07" name="Straight Connector 1006"/>
            <p:cNvCxnSpPr/>
            <p:nvPr/>
          </p:nvCxnSpPr>
          <p:spPr>
            <a:xfrm>
              <a:off x="1886674" y="1814046"/>
              <a:ext cx="89355" cy="7973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08" name="Straight Connector 1007"/>
            <p:cNvCxnSpPr/>
            <p:nvPr/>
          </p:nvCxnSpPr>
          <p:spPr>
            <a:xfrm rot="5400000" flipH="1" flipV="1">
              <a:off x="1841805" y="1901186"/>
              <a:ext cx="75044" cy="4670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09" name="Straight Connector 1008"/>
            <p:cNvCxnSpPr/>
            <p:nvPr/>
          </p:nvCxnSpPr>
          <p:spPr>
            <a:xfrm rot="16200000" flipH="1">
              <a:off x="1868971" y="1923082"/>
              <a:ext cx="100840" cy="4467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10" name="Straight Connector 1009"/>
            <p:cNvCxnSpPr/>
            <p:nvPr/>
          </p:nvCxnSpPr>
          <p:spPr>
            <a:xfrm rot="5400000" flipH="1" flipV="1">
              <a:off x="1835059" y="1974781"/>
              <a:ext cx="75044" cy="4873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11" name="Straight Connector 1010"/>
            <p:cNvCxnSpPr/>
            <p:nvPr/>
          </p:nvCxnSpPr>
          <p:spPr>
            <a:xfrm rot="16200000" flipH="1">
              <a:off x="1864706" y="2008339"/>
              <a:ext cx="154779" cy="8326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031" name="Group 324"/>
            <p:cNvGrpSpPr>
              <a:grpSpLocks/>
            </p:cNvGrpSpPr>
            <p:nvPr/>
          </p:nvGrpSpPr>
          <p:grpSpPr bwMode="auto">
            <a:xfrm flipH="1">
              <a:off x="1655487" y="1827586"/>
              <a:ext cx="135527" cy="314551"/>
              <a:chOff x="1999293" y="1966571"/>
              <a:chExt cx="135527" cy="314551"/>
            </a:xfrm>
          </p:grpSpPr>
          <p:cxnSp>
            <p:nvCxnSpPr>
              <p:cNvPr id="1013" name="Straight Connector 1012"/>
              <p:cNvCxnSpPr/>
              <p:nvPr/>
            </p:nvCxnSpPr>
            <p:spPr>
              <a:xfrm rot="5400000" flipH="1" flipV="1">
                <a:off x="1986278" y="1999842"/>
                <a:ext cx="72698" cy="4670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14" name="Straight Connector 1013"/>
              <p:cNvCxnSpPr/>
              <p:nvPr/>
            </p:nvCxnSpPr>
            <p:spPr>
              <a:xfrm>
                <a:off x="2052711" y="1984995"/>
                <a:ext cx="81231" cy="7973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15" name="Straight Connector 1014"/>
              <p:cNvCxnSpPr/>
              <p:nvPr/>
            </p:nvCxnSpPr>
            <p:spPr>
              <a:xfrm rot="5400000" flipH="1" flipV="1">
                <a:off x="1992151" y="2075056"/>
                <a:ext cx="72700" cy="4670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16" name="Straight Connector 1015"/>
              <p:cNvCxnSpPr/>
              <p:nvPr/>
            </p:nvCxnSpPr>
            <p:spPr>
              <a:xfrm rot="16200000" flipH="1">
                <a:off x="2034666" y="2091602"/>
                <a:ext cx="100842" cy="4467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17" name="Straight Connector 1016"/>
              <p:cNvCxnSpPr/>
              <p:nvPr/>
            </p:nvCxnSpPr>
            <p:spPr>
              <a:xfrm rot="5400000" flipH="1" flipV="1">
                <a:off x="2000642" y="2149477"/>
                <a:ext cx="72698" cy="446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18" name="Straight Connector 1017"/>
              <p:cNvCxnSpPr/>
              <p:nvPr/>
            </p:nvCxnSpPr>
            <p:spPr>
              <a:xfrm rot="16200000" flipH="1">
                <a:off x="2016871" y="2164024"/>
                <a:ext cx="154779" cy="8123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98" name="Group 1018"/>
          <p:cNvGrpSpPr>
            <a:grpSpLocks/>
          </p:cNvGrpSpPr>
          <p:nvPr/>
        </p:nvGrpSpPr>
        <p:grpSpPr bwMode="auto">
          <a:xfrm rot="10800000">
            <a:off x="3625850" y="4354513"/>
            <a:ext cx="757238" cy="533400"/>
            <a:chOff x="1522111" y="1535037"/>
            <a:chExt cx="599082" cy="663672"/>
          </a:xfrm>
        </p:grpSpPr>
        <p:sp>
          <p:nvSpPr>
            <p:cNvPr id="1020" name="Oval 1019"/>
            <p:cNvSpPr/>
            <p:nvPr/>
          </p:nvSpPr>
          <p:spPr>
            <a:xfrm>
              <a:off x="1792138" y="1866873"/>
              <a:ext cx="71588" cy="21529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021" name="Arc 1020"/>
            <p:cNvSpPr/>
            <p:nvPr/>
          </p:nvSpPr>
          <p:spPr>
            <a:xfrm>
              <a:off x="1522111" y="1535037"/>
              <a:ext cx="286353" cy="643920"/>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022" name="Arc 1021"/>
            <p:cNvSpPr/>
            <p:nvPr/>
          </p:nvSpPr>
          <p:spPr>
            <a:xfrm flipH="1">
              <a:off x="1834840" y="1554789"/>
              <a:ext cx="286353" cy="643920"/>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023" name="Straight Connector 1022"/>
            <p:cNvCxnSpPr>
              <a:stCxn id="1020" idx="7"/>
            </p:cNvCxnSpPr>
            <p:nvPr/>
          </p:nvCxnSpPr>
          <p:spPr>
            <a:xfrm rot="5400000" flipH="1" flipV="1">
              <a:off x="1833733" y="1827209"/>
              <a:ext cx="75058" cy="4772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24" name="Straight Connector 1023"/>
            <p:cNvCxnSpPr/>
            <p:nvPr/>
          </p:nvCxnSpPr>
          <p:spPr>
            <a:xfrm>
              <a:off x="1895124" y="1831319"/>
              <a:ext cx="87916" cy="8098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25" name="Straight Connector 1024"/>
            <p:cNvCxnSpPr/>
            <p:nvPr/>
          </p:nvCxnSpPr>
          <p:spPr>
            <a:xfrm rot="5400000" flipH="1" flipV="1">
              <a:off x="1839744" y="1909180"/>
              <a:ext cx="73082" cy="4772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26" name="Straight Connector 1025"/>
            <p:cNvCxnSpPr/>
            <p:nvPr/>
          </p:nvCxnSpPr>
          <p:spPr>
            <a:xfrm rot="16200000" flipH="1">
              <a:off x="1877051" y="1921929"/>
              <a:ext cx="102711" cy="4395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27" name="Straight Connector 1026"/>
            <p:cNvCxnSpPr/>
            <p:nvPr/>
          </p:nvCxnSpPr>
          <p:spPr>
            <a:xfrm rot="5400000" flipH="1" flipV="1">
              <a:off x="1844408" y="1978672"/>
              <a:ext cx="75058" cy="48981"/>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28" name="Straight Connector 1027"/>
            <p:cNvCxnSpPr/>
            <p:nvPr/>
          </p:nvCxnSpPr>
          <p:spPr>
            <a:xfrm rot="16200000" flipH="1">
              <a:off x="1863573" y="2019987"/>
              <a:ext cx="156041" cy="8289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9015" name="Group 324"/>
            <p:cNvGrpSpPr>
              <a:grpSpLocks/>
            </p:cNvGrpSpPr>
            <p:nvPr/>
          </p:nvGrpSpPr>
          <p:grpSpPr bwMode="auto">
            <a:xfrm flipH="1">
              <a:off x="1655487" y="1827586"/>
              <a:ext cx="135527" cy="314551"/>
              <a:chOff x="1999293" y="1966571"/>
              <a:chExt cx="135527" cy="314551"/>
            </a:xfrm>
          </p:grpSpPr>
          <p:cxnSp>
            <p:nvCxnSpPr>
              <p:cNvPr id="1030" name="Straight Connector 1029"/>
              <p:cNvCxnSpPr/>
              <p:nvPr/>
            </p:nvCxnSpPr>
            <p:spPr>
              <a:xfrm rot="5400000" flipH="1" flipV="1">
                <a:off x="1979480" y="1980020"/>
                <a:ext cx="75058" cy="4772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31" name="Straight Connector 1030"/>
              <p:cNvCxnSpPr/>
              <p:nvPr/>
            </p:nvCxnSpPr>
            <p:spPr>
              <a:xfrm>
                <a:off x="2040871" y="1974254"/>
                <a:ext cx="87915" cy="7900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32" name="Straight Connector 1031"/>
              <p:cNvCxnSpPr/>
              <p:nvPr/>
            </p:nvCxnSpPr>
            <p:spPr>
              <a:xfrm rot="5400000" flipH="1" flipV="1">
                <a:off x="1985760" y="2051127"/>
                <a:ext cx="75058" cy="4772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33" name="Straight Connector 1032"/>
              <p:cNvCxnSpPr/>
              <p:nvPr/>
            </p:nvCxnSpPr>
            <p:spPr>
              <a:xfrm rot="16200000" flipH="1">
                <a:off x="2011495" y="2074739"/>
                <a:ext cx="102711" cy="4395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34" name="Straight Connector 1033"/>
              <p:cNvCxnSpPr/>
              <p:nvPr/>
            </p:nvCxnSpPr>
            <p:spPr>
              <a:xfrm rot="5400000" flipH="1" flipV="1">
                <a:off x="1984503" y="2130136"/>
                <a:ext cx="75058" cy="4772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35" name="Straight Connector 1034"/>
              <p:cNvCxnSpPr/>
              <p:nvPr/>
            </p:nvCxnSpPr>
            <p:spPr>
              <a:xfrm rot="16200000" flipH="1">
                <a:off x="2009321" y="2170822"/>
                <a:ext cx="156041" cy="8289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315" name="Group 1035"/>
          <p:cNvGrpSpPr>
            <a:grpSpLocks/>
          </p:cNvGrpSpPr>
          <p:nvPr/>
        </p:nvGrpSpPr>
        <p:grpSpPr bwMode="auto">
          <a:xfrm rot="-2489004">
            <a:off x="3908425" y="5121275"/>
            <a:ext cx="468313" cy="449263"/>
            <a:chOff x="1522111" y="1535037"/>
            <a:chExt cx="599082" cy="663672"/>
          </a:xfrm>
        </p:grpSpPr>
        <p:sp>
          <p:nvSpPr>
            <p:cNvPr id="1037" name="Oval 1036"/>
            <p:cNvSpPr/>
            <p:nvPr/>
          </p:nvSpPr>
          <p:spPr>
            <a:xfrm>
              <a:off x="1781421" y="1846553"/>
              <a:ext cx="71077" cy="21575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038" name="Arc 1037"/>
            <p:cNvSpPr/>
            <p:nvPr/>
          </p:nvSpPr>
          <p:spPr>
            <a:xfrm>
              <a:off x="1521782" y="1534282"/>
              <a:ext cx="286341" cy="642565"/>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039" name="Arc 1038"/>
            <p:cNvSpPr/>
            <p:nvPr/>
          </p:nvSpPr>
          <p:spPr>
            <a:xfrm flipH="1">
              <a:off x="1831963" y="1550481"/>
              <a:ext cx="286340" cy="64256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040" name="Straight Connector 1039"/>
            <p:cNvCxnSpPr>
              <a:stCxn id="1037" idx="7"/>
            </p:cNvCxnSpPr>
            <p:nvPr/>
          </p:nvCxnSpPr>
          <p:spPr>
            <a:xfrm rot="5400000" flipH="1" flipV="1">
              <a:off x="1828089" y="1817971"/>
              <a:ext cx="75044" cy="4670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41" name="Straight Connector 1040"/>
            <p:cNvCxnSpPr/>
            <p:nvPr/>
          </p:nvCxnSpPr>
          <p:spPr>
            <a:xfrm>
              <a:off x="1893070" y="1818766"/>
              <a:ext cx="89355" cy="7973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42" name="Straight Connector 1041"/>
            <p:cNvCxnSpPr/>
            <p:nvPr/>
          </p:nvCxnSpPr>
          <p:spPr>
            <a:xfrm rot="5400000" flipH="1" flipV="1">
              <a:off x="1838227" y="1900320"/>
              <a:ext cx="75044" cy="467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43" name="Straight Connector 1042"/>
            <p:cNvCxnSpPr/>
            <p:nvPr/>
          </p:nvCxnSpPr>
          <p:spPr>
            <a:xfrm rot="16200000" flipH="1">
              <a:off x="1870993" y="1921355"/>
              <a:ext cx="100841" cy="4467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44" name="Straight Connector 1043"/>
            <p:cNvCxnSpPr/>
            <p:nvPr/>
          </p:nvCxnSpPr>
          <p:spPr>
            <a:xfrm rot="5400000" flipH="1" flipV="1">
              <a:off x="1837305" y="1976625"/>
              <a:ext cx="75044" cy="4873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45" name="Straight Connector 1044"/>
            <p:cNvCxnSpPr/>
            <p:nvPr/>
          </p:nvCxnSpPr>
          <p:spPr>
            <a:xfrm rot="16200000" flipH="1">
              <a:off x="1859165" y="1997347"/>
              <a:ext cx="154778" cy="8326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8999" name="Group 324"/>
            <p:cNvGrpSpPr>
              <a:grpSpLocks/>
            </p:cNvGrpSpPr>
            <p:nvPr/>
          </p:nvGrpSpPr>
          <p:grpSpPr bwMode="auto">
            <a:xfrm flipH="1">
              <a:off x="1655487" y="1827586"/>
              <a:ext cx="135527" cy="314551"/>
              <a:chOff x="1999293" y="1966571"/>
              <a:chExt cx="135527" cy="314551"/>
            </a:xfrm>
          </p:grpSpPr>
          <p:cxnSp>
            <p:nvCxnSpPr>
              <p:cNvPr id="1047" name="Straight Connector 1046"/>
              <p:cNvCxnSpPr/>
              <p:nvPr/>
            </p:nvCxnSpPr>
            <p:spPr>
              <a:xfrm rot="5400000" flipH="1" flipV="1">
                <a:off x="1990953" y="1967827"/>
                <a:ext cx="75044" cy="446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48" name="Straight Connector 1047"/>
              <p:cNvCxnSpPr/>
              <p:nvPr/>
            </p:nvCxnSpPr>
            <p:spPr>
              <a:xfrm>
                <a:off x="2048972" y="1958861"/>
                <a:ext cx="83263" cy="7973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49" name="Straight Connector 1048"/>
              <p:cNvCxnSpPr/>
              <p:nvPr/>
            </p:nvCxnSpPr>
            <p:spPr>
              <a:xfrm rot="5400000" flipH="1" flipV="1">
                <a:off x="1995593" y="2038867"/>
                <a:ext cx="72700" cy="4264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50" name="Straight Connector 1049"/>
              <p:cNvCxnSpPr/>
              <p:nvPr/>
            </p:nvCxnSpPr>
            <p:spPr>
              <a:xfrm rot="16200000" flipH="1">
                <a:off x="2023464" y="2061780"/>
                <a:ext cx="100840" cy="4264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51" name="Straight Connector 1050"/>
              <p:cNvCxnSpPr/>
              <p:nvPr/>
            </p:nvCxnSpPr>
            <p:spPr>
              <a:xfrm rot="5400000" flipH="1" flipV="1">
                <a:off x="1996598" y="2117567"/>
                <a:ext cx="75044" cy="467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52" name="Straight Connector 1051"/>
              <p:cNvCxnSpPr/>
              <p:nvPr/>
            </p:nvCxnSpPr>
            <p:spPr>
              <a:xfrm rot="16200000" flipH="1">
                <a:off x="2017506" y="2148830"/>
                <a:ext cx="154778" cy="7920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472" name="Group 1052"/>
          <p:cNvGrpSpPr>
            <a:grpSpLocks/>
          </p:cNvGrpSpPr>
          <p:nvPr/>
        </p:nvGrpSpPr>
        <p:grpSpPr bwMode="auto">
          <a:xfrm rot="-7740385">
            <a:off x="4691856" y="5131594"/>
            <a:ext cx="468313" cy="447675"/>
            <a:chOff x="1522111" y="1535037"/>
            <a:chExt cx="599082" cy="663672"/>
          </a:xfrm>
        </p:grpSpPr>
        <p:sp>
          <p:nvSpPr>
            <p:cNvPr id="1054" name="Oval 1053"/>
            <p:cNvSpPr/>
            <p:nvPr/>
          </p:nvSpPr>
          <p:spPr>
            <a:xfrm>
              <a:off x="1797327" y="1859661"/>
              <a:ext cx="71077" cy="214163"/>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055" name="Arc 1054"/>
            <p:cNvSpPr/>
            <p:nvPr/>
          </p:nvSpPr>
          <p:spPr>
            <a:xfrm>
              <a:off x="1532631" y="1537438"/>
              <a:ext cx="286340" cy="642490"/>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056" name="Arc 1055"/>
            <p:cNvSpPr/>
            <p:nvPr/>
          </p:nvSpPr>
          <p:spPr>
            <a:xfrm flipH="1">
              <a:off x="1846204" y="1556176"/>
              <a:ext cx="286341" cy="642492"/>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057" name="Straight Connector 1056"/>
            <p:cNvCxnSpPr>
              <a:stCxn id="1054" idx="7"/>
            </p:cNvCxnSpPr>
            <p:nvPr/>
          </p:nvCxnSpPr>
          <p:spPr>
            <a:xfrm rot="5400000" flipH="1" flipV="1">
              <a:off x="1843616" y="1827205"/>
              <a:ext cx="72958" cy="467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58" name="Straight Connector 1057"/>
            <p:cNvCxnSpPr/>
            <p:nvPr/>
          </p:nvCxnSpPr>
          <p:spPr>
            <a:xfrm>
              <a:off x="1894192" y="1821807"/>
              <a:ext cx="89355"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59" name="Straight Connector 1058"/>
            <p:cNvCxnSpPr/>
            <p:nvPr/>
          </p:nvCxnSpPr>
          <p:spPr>
            <a:xfrm rot="5400000" flipH="1" flipV="1">
              <a:off x="1841107" y="1900155"/>
              <a:ext cx="75310" cy="4670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60" name="Straight Connector 1059"/>
            <p:cNvCxnSpPr/>
            <p:nvPr/>
          </p:nvCxnSpPr>
          <p:spPr>
            <a:xfrm rot="16200000" flipH="1">
              <a:off x="1869862" y="1920217"/>
              <a:ext cx="103552" cy="4467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61" name="Straight Connector 1060"/>
            <p:cNvCxnSpPr/>
            <p:nvPr/>
          </p:nvCxnSpPr>
          <p:spPr>
            <a:xfrm rot="5400000" flipH="1" flipV="1">
              <a:off x="1838647" y="1975573"/>
              <a:ext cx="75310" cy="4873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62" name="Straight Connector 1061"/>
            <p:cNvCxnSpPr/>
            <p:nvPr/>
          </p:nvCxnSpPr>
          <p:spPr>
            <a:xfrm rot="16200000" flipH="1">
              <a:off x="1864506" y="2008026"/>
              <a:ext cx="155327" cy="8326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8983" name="Group 324"/>
            <p:cNvGrpSpPr>
              <a:grpSpLocks/>
            </p:cNvGrpSpPr>
            <p:nvPr/>
          </p:nvGrpSpPr>
          <p:grpSpPr bwMode="auto">
            <a:xfrm flipH="1">
              <a:off x="1655487" y="1827586"/>
              <a:ext cx="135527" cy="314551"/>
              <a:chOff x="1999293" y="1966571"/>
              <a:chExt cx="135527" cy="314551"/>
            </a:xfrm>
          </p:grpSpPr>
          <p:cxnSp>
            <p:nvCxnSpPr>
              <p:cNvPr id="1064" name="Straight Connector 1063"/>
              <p:cNvCxnSpPr/>
              <p:nvPr/>
            </p:nvCxnSpPr>
            <p:spPr>
              <a:xfrm rot="5400000" flipH="1" flipV="1">
                <a:off x="1975044" y="1974477"/>
                <a:ext cx="75310" cy="4670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65" name="Straight Connector 1064"/>
              <p:cNvCxnSpPr/>
              <p:nvPr/>
            </p:nvCxnSpPr>
            <p:spPr>
              <a:xfrm>
                <a:off x="2037288" y="1963247"/>
                <a:ext cx="81231"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66" name="Straight Connector 1065"/>
              <p:cNvCxnSpPr/>
              <p:nvPr/>
            </p:nvCxnSpPr>
            <p:spPr>
              <a:xfrm rot="5400000" flipH="1" flipV="1">
                <a:off x="1975675" y="2052218"/>
                <a:ext cx="72958" cy="467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67" name="Straight Connector 1066"/>
              <p:cNvCxnSpPr/>
              <p:nvPr/>
            </p:nvCxnSpPr>
            <p:spPr>
              <a:xfrm rot="16200000" flipH="1">
                <a:off x="2014435" y="2067197"/>
                <a:ext cx="101197" cy="4467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68" name="Straight Connector 1067"/>
              <p:cNvCxnSpPr/>
              <p:nvPr/>
            </p:nvCxnSpPr>
            <p:spPr>
              <a:xfrm rot="5400000" flipH="1" flipV="1">
                <a:off x="1979965" y="2127344"/>
                <a:ext cx="75310" cy="467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69" name="Straight Connector 1068"/>
              <p:cNvCxnSpPr/>
              <p:nvPr/>
            </p:nvCxnSpPr>
            <p:spPr>
              <a:xfrm rot="16200000" flipH="1">
                <a:off x="1999699" y="2158813"/>
                <a:ext cx="160034" cy="7920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489" name="Group 1069"/>
          <p:cNvGrpSpPr>
            <a:grpSpLocks/>
          </p:cNvGrpSpPr>
          <p:nvPr/>
        </p:nvGrpSpPr>
        <p:grpSpPr bwMode="auto">
          <a:xfrm rot="10800000">
            <a:off x="4654550" y="4370388"/>
            <a:ext cx="468313" cy="447675"/>
            <a:chOff x="1522111" y="1535037"/>
            <a:chExt cx="599082" cy="663672"/>
          </a:xfrm>
        </p:grpSpPr>
        <p:sp>
          <p:nvSpPr>
            <p:cNvPr id="1071" name="Oval 1070"/>
            <p:cNvSpPr/>
            <p:nvPr/>
          </p:nvSpPr>
          <p:spPr>
            <a:xfrm>
              <a:off x="1796268" y="1869226"/>
              <a:ext cx="71077" cy="21416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072" name="Arc 1071"/>
            <p:cNvSpPr/>
            <p:nvPr/>
          </p:nvSpPr>
          <p:spPr>
            <a:xfrm>
              <a:off x="1532266" y="1546805"/>
              <a:ext cx="286340" cy="642490"/>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073" name="Arc 1072"/>
            <p:cNvSpPr/>
            <p:nvPr/>
          </p:nvSpPr>
          <p:spPr>
            <a:xfrm flipH="1">
              <a:off x="1845006" y="1567985"/>
              <a:ext cx="286340" cy="642492"/>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074" name="Straight Connector 1073"/>
            <p:cNvCxnSpPr>
              <a:stCxn id="1071" idx="7"/>
            </p:cNvCxnSpPr>
            <p:nvPr/>
          </p:nvCxnSpPr>
          <p:spPr>
            <a:xfrm rot="5400000" flipH="1" flipV="1">
              <a:off x="1844067" y="1839989"/>
              <a:ext cx="72958" cy="4670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75" name="Straight Connector 1074"/>
            <p:cNvCxnSpPr/>
            <p:nvPr/>
          </p:nvCxnSpPr>
          <p:spPr>
            <a:xfrm>
              <a:off x="1893745" y="1822158"/>
              <a:ext cx="89355"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76" name="Straight Connector 1075"/>
            <p:cNvCxnSpPr/>
            <p:nvPr/>
          </p:nvCxnSpPr>
          <p:spPr>
            <a:xfrm rot="5400000" flipH="1" flipV="1">
              <a:off x="1848981" y="1900003"/>
              <a:ext cx="75310" cy="467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77" name="Straight Connector 1076"/>
            <p:cNvCxnSpPr/>
            <p:nvPr/>
          </p:nvCxnSpPr>
          <p:spPr>
            <a:xfrm rot="16200000" flipH="1">
              <a:off x="1870399" y="1922199"/>
              <a:ext cx="103552" cy="4467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78" name="Straight Connector 1077"/>
            <p:cNvCxnSpPr/>
            <p:nvPr/>
          </p:nvCxnSpPr>
          <p:spPr>
            <a:xfrm rot="5400000" flipH="1" flipV="1">
              <a:off x="1837812" y="1979004"/>
              <a:ext cx="75310" cy="4873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79" name="Straight Connector 1078"/>
            <p:cNvCxnSpPr/>
            <p:nvPr/>
          </p:nvCxnSpPr>
          <p:spPr>
            <a:xfrm rot="16200000" flipH="1">
              <a:off x="1873958" y="2008811"/>
              <a:ext cx="155327" cy="8326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8967" name="Group 324"/>
            <p:cNvGrpSpPr>
              <a:grpSpLocks/>
            </p:cNvGrpSpPr>
            <p:nvPr/>
          </p:nvGrpSpPr>
          <p:grpSpPr bwMode="auto">
            <a:xfrm flipH="1">
              <a:off x="1655487" y="1827586"/>
              <a:ext cx="135527" cy="314551"/>
              <a:chOff x="1999293" y="1966571"/>
              <a:chExt cx="135527" cy="314551"/>
            </a:xfrm>
          </p:grpSpPr>
          <p:cxnSp>
            <p:nvCxnSpPr>
              <p:cNvPr id="1081" name="Straight Connector 1080"/>
              <p:cNvCxnSpPr/>
              <p:nvPr/>
            </p:nvCxnSpPr>
            <p:spPr>
              <a:xfrm rot="5400000" flipH="1" flipV="1">
                <a:off x="1965523" y="1980151"/>
                <a:ext cx="75310" cy="4670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82" name="Straight Connector 1081"/>
              <p:cNvCxnSpPr/>
              <p:nvPr/>
            </p:nvCxnSpPr>
            <p:spPr>
              <a:xfrm>
                <a:off x="2026532" y="1972910"/>
                <a:ext cx="87324"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83" name="Straight Connector 1082"/>
              <p:cNvCxnSpPr/>
              <p:nvPr/>
            </p:nvCxnSpPr>
            <p:spPr>
              <a:xfrm rot="5400000" flipH="1" flipV="1">
                <a:off x="1972792" y="2063698"/>
                <a:ext cx="72958" cy="467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84" name="Straight Connector 1083"/>
              <p:cNvCxnSpPr/>
              <p:nvPr/>
            </p:nvCxnSpPr>
            <p:spPr>
              <a:xfrm rot="16200000" flipH="1">
                <a:off x="2014518" y="2085895"/>
                <a:ext cx="101197" cy="4467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85" name="Straight Connector 1084"/>
              <p:cNvCxnSpPr/>
              <p:nvPr/>
            </p:nvCxnSpPr>
            <p:spPr>
              <a:xfrm rot="5400000" flipH="1" flipV="1">
                <a:off x="1980753" y="2129755"/>
                <a:ext cx="75310" cy="4873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86" name="Straight Connector 1085"/>
              <p:cNvCxnSpPr/>
              <p:nvPr/>
            </p:nvCxnSpPr>
            <p:spPr>
              <a:xfrm rot="16200000" flipH="1">
                <a:off x="2005729" y="2162931"/>
                <a:ext cx="155328" cy="8123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332" name="Group 1086"/>
          <p:cNvGrpSpPr>
            <a:grpSpLocks/>
          </p:cNvGrpSpPr>
          <p:nvPr/>
        </p:nvGrpSpPr>
        <p:grpSpPr bwMode="auto">
          <a:xfrm rot="-2548720">
            <a:off x="2600325" y="6272213"/>
            <a:ext cx="465138" cy="493712"/>
            <a:chOff x="1522111" y="1535037"/>
            <a:chExt cx="599082" cy="663672"/>
          </a:xfrm>
        </p:grpSpPr>
        <p:sp>
          <p:nvSpPr>
            <p:cNvPr id="1088" name="Oval 1087"/>
            <p:cNvSpPr/>
            <p:nvPr/>
          </p:nvSpPr>
          <p:spPr>
            <a:xfrm>
              <a:off x="1782965" y="1845646"/>
              <a:ext cx="71562" cy="213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089" name="Arc 1088"/>
            <p:cNvSpPr/>
            <p:nvPr/>
          </p:nvSpPr>
          <p:spPr>
            <a:xfrm>
              <a:off x="1521016" y="1534065"/>
              <a:ext cx="286250" cy="642333"/>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090" name="Arc 1089"/>
            <p:cNvSpPr/>
            <p:nvPr/>
          </p:nvSpPr>
          <p:spPr>
            <a:xfrm flipH="1">
              <a:off x="1834529" y="1555906"/>
              <a:ext cx="286250" cy="642333"/>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091" name="Straight Connector 1090"/>
            <p:cNvCxnSpPr>
              <a:stCxn id="1088" idx="7"/>
            </p:cNvCxnSpPr>
            <p:nvPr/>
          </p:nvCxnSpPr>
          <p:spPr>
            <a:xfrm rot="5400000" flipH="1" flipV="1">
              <a:off x="1833905" y="1818424"/>
              <a:ext cx="74691" cy="4702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92" name="Straight Connector 1091"/>
            <p:cNvCxnSpPr/>
            <p:nvPr/>
          </p:nvCxnSpPr>
          <p:spPr>
            <a:xfrm>
              <a:off x="1893933" y="1820230"/>
              <a:ext cx="87919" cy="8109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93" name="Straight Connector 1092"/>
            <p:cNvCxnSpPr/>
            <p:nvPr/>
          </p:nvCxnSpPr>
          <p:spPr>
            <a:xfrm rot="5400000" flipH="1" flipV="1">
              <a:off x="1834447" y="1891703"/>
              <a:ext cx="72556" cy="4702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94" name="Straight Connector 1093"/>
            <p:cNvCxnSpPr/>
            <p:nvPr/>
          </p:nvCxnSpPr>
          <p:spPr>
            <a:xfrm rot="16200000" flipH="1">
              <a:off x="1870645" y="1921339"/>
              <a:ext cx="102432" cy="4498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95" name="Straight Connector 1094"/>
            <p:cNvCxnSpPr/>
            <p:nvPr/>
          </p:nvCxnSpPr>
          <p:spPr>
            <a:xfrm rot="5400000" flipH="1" flipV="1">
              <a:off x="1838512" y="1978050"/>
              <a:ext cx="74691" cy="4907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96" name="Straight Connector 1095"/>
            <p:cNvCxnSpPr/>
            <p:nvPr/>
          </p:nvCxnSpPr>
          <p:spPr>
            <a:xfrm rot="16200000" flipH="1">
              <a:off x="1862175" y="2008586"/>
              <a:ext cx="155782" cy="8178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8951" name="Group 324"/>
            <p:cNvGrpSpPr>
              <a:grpSpLocks/>
            </p:cNvGrpSpPr>
            <p:nvPr/>
          </p:nvGrpSpPr>
          <p:grpSpPr bwMode="auto">
            <a:xfrm flipH="1">
              <a:off x="1655487" y="1827586"/>
              <a:ext cx="135527" cy="314551"/>
              <a:chOff x="1999293" y="1966571"/>
              <a:chExt cx="135527" cy="314551"/>
            </a:xfrm>
          </p:grpSpPr>
          <p:cxnSp>
            <p:nvCxnSpPr>
              <p:cNvPr id="1098" name="Straight Connector 1097"/>
              <p:cNvCxnSpPr/>
              <p:nvPr/>
            </p:nvCxnSpPr>
            <p:spPr>
              <a:xfrm rot="5400000" flipH="1" flipV="1">
                <a:off x="1983572" y="1960312"/>
                <a:ext cx="74689" cy="49071"/>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99" name="Straight Connector 1098"/>
              <p:cNvCxnSpPr/>
              <p:nvPr/>
            </p:nvCxnSpPr>
            <p:spPr>
              <a:xfrm>
                <a:off x="2048053" y="1952997"/>
                <a:ext cx="94053" cy="8109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00" name="Straight Connector 1099"/>
              <p:cNvCxnSpPr/>
              <p:nvPr/>
            </p:nvCxnSpPr>
            <p:spPr>
              <a:xfrm rot="5400000" flipH="1" flipV="1">
                <a:off x="1991824" y="2029099"/>
                <a:ext cx="72556" cy="5111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01" name="Straight Connector 1100"/>
              <p:cNvCxnSpPr/>
              <p:nvPr/>
            </p:nvCxnSpPr>
            <p:spPr>
              <a:xfrm rot="16200000" flipH="1">
                <a:off x="2024853" y="2052447"/>
                <a:ext cx="100298" cy="4498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02" name="Straight Connector 1101"/>
              <p:cNvCxnSpPr/>
              <p:nvPr/>
            </p:nvCxnSpPr>
            <p:spPr>
              <a:xfrm rot="5400000" flipH="1" flipV="1">
                <a:off x="1989898" y="2107019"/>
                <a:ext cx="72556" cy="5520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03" name="Straight Connector 1102"/>
              <p:cNvCxnSpPr/>
              <p:nvPr/>
            </p:nvCxnSpPr>
            <p:spPr>
              <a:xfrm rot="16200000" flipH="1">
                <a:off x="2015769" y="2136543"/>
                <a:ext cx="155782" cy="8996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349" name="Group 1103"/>
          <p:cNvGrpSpPr>
            <a:grpSpLocks/>
          </p:cNvGrpSpPr>
          <p:nvPr/>
        </p:nvGrpSpPr>
        <p:grpSpPr bwMode="auto">
          <a:xfrm rot="-5746989">
            <a:off x="2846388" y="5794375"/>
            <a:ext cx="469900" cy="447675"/>
            <a:chOff x="1522111" y="1535037"/>
            <a:chExt cx="599082" cy="663672"/>
          </a:xfrm>
        </p:grpSpPr>
        <p:sp>
          <p:nvSpPr>
            <p:cNvPr id="1105" name="Oval 1104"/>
            <p:cNvSpPr/>
            <p:nvPr/>
          </p:nvSpPr>
          <p:spPr>
            <a:xfrm>
              <a:off x="1795493" y="1852072"/>
              <a:ext cx="72861" cy="21416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106" name="Arc 1105"/>
            <p:cNvSpPr/>
            <p:nvPr/>
          </p:nvSpPr>
          <p:spPr>
            <a:xfrm>
              <a:off x="1533079" y="1527262"/>
              <a:ext cx="285373" cy="642492"/>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107" name="Arc 1106"/>
            <p:cNvSpPr/>
            <p:nvPr/>
          </p:nvSpPr>
          <p:spPr>
            <a:xfrm flipH="1">
              <a:off x="1850646" y="1548106"/>
              <a:ext cx="285374" cy="642490"/>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108" name="Straight Connector 1107"/>
            <p:cNvCxnSpPr>
              <a:stCxn id="1105" idx="7"/>
            </p:cNvCxnSpPr>
            <p:nvPr/>
          </p:nvCxnSpPr>
          <p:spPr>
            <a:xfrm rot="5400000" flipH="1" flipV="1">
              <a:off x="1843696" y="1824640"/>
              <a:ext cx="72956" cy="4857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09" name="Straight Connector 1108"/>
            <p:cNvCxnSpPr/>
            <p:nvPr/>
          </p:nvCxnSpPr>
          <p:spPr>
            <a:xfrm>
              <a:off x="1914288" y="1816879"/>
              <a:ext cx="87028"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10" name="Straight Connector 1109"/>
            <p:cNvCxnSpPr/>
            <p:nvPr/>
          </p:nvCxnSpPr>
          <p:spPr>
            <a:xfrm rot="5400000" flipH="1" flipV="1">
              <a:off x="1848789" y="1892795"/>
              <a:ext cx="75310" cy="4857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11" name="Straight Connector 1110"/>
            <p:cNvCxnSpPr/>
            <p:nvPr/>
          </p:nvCxnSpPr>
          <p:spPr>
            <a:xfrm rot="16200000" flipH="1">
              <a:off x="1873921" y="1911269"/>
              <a:ext cx="103552" cy="4452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12" name="Straight Connector 1111"/>
            <p:cNvCxnSpPr/>
            <p:nvPr/>
          </p:nvCxnSpPr>
          <p:spPr>
            <a:xfrm rot="5400000" flipH="1" flipV="1">
              <a:off x="1853134" y="1972379"/>
              <a:ext cx="75310" cy="46551"/>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13" name="Straight Connector 1112"/>
            <p:cNvCxnSpPr/>
            <p:nvPr/>
          </p:nvCxnSpPr>
          <p:spPr>
            <a:xfrm rot="16200000" flipH="1">
              <a:off x="1881945" y="2004848"/>
              <a:ext cx="155327" cy="8298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8935" name="Group 324"/>
            <p:cNvGrpSpPr>
              <a:grpSpLocks/>
            </p:cNvGrpSpPr>
            <p:nvPr/>
          </p:nvGrpSpPr>
          <p:grpSpPr bwMode="auto">
            <a:xfrm flipH="1">
              <a:off x="1655487" y="1827586"/>
              <a:ext cx="135527" cy="314551"/>
              <a:chOff x="1999293" y="1966571"/>
              <a:chExt cx="135527" cy="314551"/>
            </a:xfrm>
          </p:grpSpPr>
          <p:cxnSp>
            <p:nvCxnSpPr>
              <p:cNvPr id="1115" name="Straight Connector 1114"/>
              <p:cNvCxnSpPr/>
              <p:nvPr/>
            </p:nvCxnSpPr>
            <p:spPr>
              <a:xfrm rot="5400000" flipH="1" flipV="1">
                <a:off x="1972062" y="1962542"/>
                <a:ext cx="75310" cy="4857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16" name="Straight Connector 1115"/>
              <p:cNvCxnSpPr/>
              <p:nvPr/>
            </p:nvCxnSpPr>
            <p:spPr>
              <a:xfrm>
                <a:off x="2021298" y="1959262"/>
                <a:ext cx="87028" cy="8237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17" name="Straight Connector 1116"/>
              <p:cNvCxnSpPr/>
              <p:nvPr/>
            </p:nvCxnSpPr>
            <p:spPr>
              <a:xfrm rot="5400000" flipH="1" flipV="1">
                <a:off x="1981881" y="2038402"/>
                <a:ext cx="72958" cy="4857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18" name="Straight Connector 1117"/>
              <p:cNvCxnSpPr/>
              <p:nvPr/>
            </p:nvCxnSpPr>
            <p:spPr>
              <a:xfrm rot="16200000" flipH="1">
                <a:off x="2001950" y="2062111"/>
                <a:ext cx="103552" cy="4250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19" name="Straight Connector 1118"/>
              <p:cNvCxnSpPr/>
              <p:nvPr/>
            </p:nvCxnSpPr>
            <p:spPr>
              <a:xfrm rot="5400000" flipH="1" flipV="1">
                <a:off x="1975455" y="2118265"/>
                <a:ext cx="75310" cy="4857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20" name="Straight Connector 1119"/>
              <p:cNvCxnSpPr/>
              <p:nvPr/>
            </p:nvCxnSpPr>
            <p:spPr>
              <a:xfrm rot="16200000" flipH="1">
                <a:off x="1987660" y="2151683"/>
                <a:ext cx="155328" cy="829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506" name="Group 1120"/>
          <p:cNvGrpSpPr>
            <a:grpSpLocks/>
          </p:cNvGrpSpPr>
          <p:nvPr/>
        </p:nvGrpSpPr>
        <p:grpSpPr bwMode="auto">
          <a:xfrm rot="-7320000">
            <a:off x="5710238" y="1854200"/>
            <a:ext cx="338137" cy="449263"/>
            <a:chOff x="1522111" y="1535037"/>
            <a:chExt cx="599082" cy="663672"/>
          </a:xfrm>
        </p:grpSpPr>
        <p:sp>
          <p:nvSpPr>
            <p:cNvPr id="1122" name="Oval 1121"/>
            <p:cNvSpPr/>
            <p:nvPr/>
          </p:nvSpPr>
          <p:spPr>
            <a:xfrm>
              <a:off x="1792915" y="1852215"/>
              <a:ext cx="70316" cy="21575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123" name="Arc 1122"/>
            <p:cNvSpPr/>
            <p:nvPr/>
          </p:nvSpPr>
          <p:spPr>
            <a:xfrm>
              <a:off x="1512595" y="1529818"/>
              <a:ext cx="286885" cy="642565"/>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124" name="Arc 1123"/>
            <p:cNvSpPr/>
            <p:nvPr/>
          </p:nvSpPr>
          <p:spPr>
            <a:xfrm flipH="1">
              <a:off x="1824743" y="1551421"/>
              <a:ext cx="286885" cy="64256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125" name="Straight Connector 1124"/>
            <p:cNvCxnSpPr>
              <a:stCxn id="1122" idx="7"/>
            </p:cNvCxnSpPr>
            <p:nvPr/>
          </p:nvCxnSpPr>
          <p:spPr>
            <a:xfrm rot="5400000" flipH="1" flipV="1">
              <a:off x="1831979" y="1827798"/>
              <a:ext cx="75044"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26" name="Straight Connector 1125"/>
            <p:cNvCxnSpPr/>
            <p:nvPr/>
          </p:nvCxnSpPr>
          <p:spPr>
            <a:xfrm>
              <a:off x="1892176" y="1816682"/>
              <a:ext cx="90003" cy="7973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27" name="Straight Connector 1126"/>
            <p:cNvCxnSpPr/>
            <p:nvPr/>
          </p:nvCxnSpPr>
          <p:spPr>
            <a:xfrm rot="5400000" flipH="1" flipV="1">
              <a:off x="1843018" y="1897153"/>
              <a:ext cx="75044"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28" name="Straight Connector 1127"/>
            <p:cNvCxnSpPr/>
            <p:nvPr/>
          </p:nvCxnSpPr>
          <p:spPr>
            <a:xfrm rot="16200000" flipH="1">
              <a:off x="1876183" y="1922583"/>
              <a:ext cx="100841" cy="421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29" name="Straight Connector 1128"/>
            <p:cNvCxnSpPr/>
            <p:nvPr/>
          </p:nvCxnSpPr>
          <p:spPr>
            <a:xfrm rot="5400000" flipH="1" flipV="1">
              <a:off x="1838853" y="1977942"/>
              <a:ext cx="75044"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30" name="Straight Connector 1129"/>
            <p:cNvCxnSpPr/>
            <p:nvPr/>
          </p:nvCxnSpPr>
          <p:spPr>
            <a:xfrm rot="16200000" flipH="1">
              <a:off x="1857127" y="2003779"/>
              <a:ext cx="154778" cy="8437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8919" name="Group 1130"/>
            <p:cNvGrpSpPr>
              <a:grpSpLocks/>
            </p:cNvGrpSpPr>
            <p:nvPr/>
          </p:nvGrpSpPr>
          <p:grpSpPr bwMode="auto">
            <a:xfrm flipH="1">
              <a:off x="1655487" y="1827586"/>
              <a:ext cx="135527" cy="314551"/>
              <a:chOff x="1999293" y="1966571"/>
              <a:chExt cx="135527" cy="314551"/>
            </a:xfrm>
          </p:grpSpPr>
          <p:cxnSp>
            <p:nvCxnSpPr>
              <p:cNvPr id="1132" name="Straight Connector 1131"/>
              <p:cNvCxnSpPr/>
              <p:nvPr/>
            </p:nvCxnSpPr>
            <p:spPr>
              <a:xfrm rot="5400000" flipH="1" flipV="1">
                <a:off x="1969445" y="1967497"/>
                <a:ext cx="75044" cy="506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33" name="Straight Connector 1132"/>
              <p:cNvCxnSpPr/>
              <p:nvPr/>
            </p:nvCxnSpPr>
            <p:spPr>
              <a:xfrm>
                <a:off x="2031981" y="1961278"/>
                <a:ext cx="98440" cy="7973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34" name="Straight Connector 1133"/>
              <p:cNvCxnSpPr/>
              <p:nvPr/>
            </p:nvCxnSpPr>
            <p:spPr>
              <a:xfrm rot="5400000" flipH="1" flipV="1">
                <a:off x="1965392" y="2039376"/>
                <a:ext cx="72698"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35" name="Straight Connector 1134"/>
              <p:cNvCxnSpPr/>
              <p:nvPr/>
            </p:nvCxnSpPr>
            <p:spPr>
              <a:xfrm rot="16200000" flipH="1">
                <a:off x="2020317" y="2063495"/>
                <a:ext cx="98495" cy="4781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36" name="Straight Connector 1135"/>
              <p:cNvCxnSpPr/>
              <p:nvPr/>
            </p:nvCxnSpPr>
            <p:spPr>
              <a:xfrm rot="5400000" flipH="1" flipV="1">
                <a:off x="1980458" y="2119383"/>
                <a:ext cx="75044" cy="506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37" name="Straight Connector 1136"/>
              <p:cNvCxnSpPr/>
              <p:nvPr/>
            </p:nvCxnSpPr>
            <p:spPr>
              <a:xfrm rot="16200000" flipH="1">
                <a:off x="2009157" y="2146930"/>
                <a:ext cx="154778" cy="9000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sp>
        <p:nvSpPr>
          <p:cNvPr id="1138" name="Isosceles Triangle 1137"/>
          <p:cNvSpPr/>
          <p:nvPr/>
        </p:nvSpPr>
        <p:spPr>
          <a:xfrm>
            <a:off x="7456488" y="1624013"/>
            <a:ext cx="1419225" cy="550862"/>
          </a:xfrm>
          <a:prstGeom prst="triangle">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139" name="Rectangle 1138"/>
          <p:cNvSpPr/>
          <p:nvPr/>
        </p:nvSpPr>
        <p:spPr>
          <a:xfrm>
            <a:off x="7615238" y="2174875"/>
            <a:ext cx="1135062" cy="55245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140" name="Frame 1139"/>
          <p:cNvSpPr/>
          <p:nvPr/>
        </p:nvSpPr>
        <p:spPr>
          <a:xfrm>
            <a:off x="7708900" y="2286000"/>
            <a:ext cx="300038" cy="26828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tx1"/>
              </a:solidFill>
            </a:endParaRPr>
          </a:p>
        </p:txBody>
      </p:sp>
      <p:sp>
        <p:nvSpPr>
          <p:cNvPr id="1141" name="Frame 1140"/>
          <p:cNvSpPr/>
          <p:nvPr/>
        </p:nvSpPr>
        <p:spPr>
          <a:xfrm>
            <a:off x="8145463" y="2270125"/>
            <a:ext cx="288925" cy="45243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solidFill>
                <a:schemeClr val="tx1"/>
              </a:solidFill>
            </a:endParaRPr>
          </a:p>
        </p:txBody>
      </p:sp>
      <p:graphicFrame>
        <p:nvGraphicFramePr>
          <p:cNvPr id="1144" name="Object 8"/>
          <p:cNvGraphicFramePr>
            <a:graphicFrameLocks noChangeAspect="1"/>
          </p:cNvGraphicFramePr>
          <p:nvPr/>
        </p:nvGraphicFramePr>
        <p:xfrm>
          <a:off x="5351463" y="419100"/>
          <a:ext cx="1668462" cy="855663"/>
        </p:xfrm>
        <a:graphic>
          <a:graphicData uri="http://schemas.openxmlformats.org/presentationml/2006/ole">
            <mc:AlternateContent xmlns:mc="http://schemas.openxmlformats.org/markup-compatibility/2006">
              <mc:Choice xmlns:v="urn:schemas-microsoft-com:vml" Requires="v">
                <p:oleObj spid="_x0000_s19892" name="Equation" r:id="rId16" imgW="279158" imgH="177646" progId="Equation.DSMT4">
                  <p:embed/>
                </p:oleObj>
              </mc:Choice>
              <mc:Fallback>
                <p:oleObj name="Equation" r:id="rId16" imgW="279158" imgH="177646" progId="Equation.DSMT4">
                  <p:embed/>
                  <p:pic>
                    <p:nvPicPr>
                      <p:cNvPr id="0" name="Picture 246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51463" y="419100"/>
                        <a:ext cx="1668462" cy="855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523" name="Group 1144"/>
          <p:cNvGrpSpPr>
            <a:grpSpLocks/>
          </p:cNvGrpSpPr>
          <p:nvPr/>
        </p:nvGrpSpPr>
        <p:grpSpPr bwMode="auto">
          <a:xfrm rot="-3668593">
            <a:off x="7685088" y="5884863"/>
            <a:ext cx="500062" cy="449262"/>
            <a:chOff x="1522111" y="1535037"/>
            <a:chExt cx="599082" cy="663672"/>
          </a:xfrm>
        </p:grpSpPr>
        <p:sp>
          <p:nvSpPr>
            <p:cNvPr id="1146" name="Oval 1145"/>
            <p:cNvSpPr/>
            <p:nvPr/>
          </p:nvSpPr>
          <p:spPr>
            <a:xfrm>
              <a:off x="1787403" y="1853415"/>
              <a:ext cx="70368" cy="21575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147" name="Arc 1146"/>
            <p:cNvSpPr/>
            <p:nvPr/>
          </p:nvSpPr>
          <p:spPr>
            <a:xfrm>
              <a:off x="1516487" y="1534192"/>
              <a:ext cx="285277" cy="642567"/>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148" name="Arc 1147"/>
            <p:cNvSpPr/>
            <p:nvPr/>
          </p:nvSpPr>
          <p:spPr>
            <a:xfrm flipH="1">
              <a:off x="1831035" y="1548059"/>
              <a:ext cx="285277" cy="642567"/>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149" name="Straight Connector 1148"/>
            <p:cNvCxnSpPr>
              <a:stCxn id="1146" idx="7"/>
            </p:cNvCxnSpPr>
            <p:nvPr/>
          </p:nvCxnSpPr>
          <p:spPr>
            <a:xfrm rot="5400000" flipH="1" flipV="1">
              <a:off x="1840067" y="1822496"/>
              <a:ext cx="75044" cy="4754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50" name="Straight Connector 1149"/>
            <p:cNvCxnSpPr/>
            <p:nvPr/>
          </p:nvCxnSpPr>
          <p:spPr>
            <a:xfrm>
              <a:off x="1892095" y="1817698"/>
              <a:ext cx="87485" cy="7973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51" name="Straight Connector 1150"/>
            <p:cNvCxnSpPr/>
            <p:nvPr/>
          </p:nvCxnSpPr>
          <p:spPr>
            <a:xfrm rot="5400000" flipH="1" flipV="1">
              <a:off x="1840034" y="1900169"/>
              <a:ext cx="75044" cy="4754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52" name="Straight Connector 1151"/>
            <p:cNvCxnSpPr/>
            <p:nvPr/>
          </p:nvCxnSpPr>
          <p:spPr>
            <a:xfrm rot="16200000" flipH="1">
              <a:off x="1872094" y="1910348"/>
              <a:ext cx="100840" cy="4374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53" name="Straight Connector 1152"/>
            <p:cNvCxnSpPr/>
            <p:nvPr/>
          </p:nvCxnSpPr>
          <p:spPr>
            <a:xfrm rot="5400000" flipH="1" flipV="1">
              <a:off x="1845746" y="1971261"/>
              <a:ext cx="75044" cy="4754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54" name="Straight Connector 1153"/>
            <p:cNvCxnSpPr/>
            <p:nvPr/>
          </p:nvCxnSpPr>
          <p:spPr>
            <a:xfrm rot="16200000" flipH="1">
              <a:off x="1858655" y="2005694"/>
              <a:ext cx="154779" cy="836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8903" name="Group 171"/>
            <p:cNvGrpSpPr>
              <a:grpSpLocks/>
            </p:cNvGrpSpPr>
            <p:nvPr/>
          </p:nvGrpSpPr>
          <p:grpSpPr bwMode="auto">
            <a:xfrm flipH="1">
              <a:off x="1655487" y="1827586"/>
              <a:ext cx="135527" cy="314551"/>
              <a:chOff x="1999293" y="1966571"/>
              <a:chExt cx="135527" cy="314551"/>
            </a:xfrm>
          </p:grpSpPr>
          <p:cxnSp>
            <p:nvCxnSpPr>
              <p:cNvPr id="1156" name="Straight Connector 1155"/>
              <p:cNvCxnSpPr/>
              <p:nvPr/>
            </p:nvCxnSpPr>
            <p:spPr>
              <a:xfrm rot="5400000" flipH="1" flipV="1">
                <a:off x="1980680" y="1963538"/>
                <a:ext cx="75044" cy="4754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57" name="Straight Connector 1156"/>
              <p:cNvCxnSpPr/>
              <p:nvPr/>
            </p:nvCxnSpPr>
            <p:spPr>
              <a:xfrm>
                <a:off x="2051440" y="1962263"/>
                <a:ext cx="87485" cy="7973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58" name="Straight Connector 1157"/>
              <p:cNvCxnSpPr/>
              <p:nvPr/>
            </p:nvCxnSpPr>
            <p:spPr>
              <a:xfrm rot="5400000" flipH="1" flipV="1">
                <a:off x="1991012" y="2035363"/>
                <a:ext cx="72700" cy="4754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59" name="Straight Connector 1158"/>
              <p:cNvCxnSpPr/>
              <p:nvPr/>
            </p:nvCxnSpPr>
            <p:spPr>
              <a:xfrm rot="16200000" flipH="1">
                <a:off x="2022256" y="2057344"/>
                <a:ext cx="100842" cy="4374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60" name="Straight Connector 1159"/>
              <p:cNvCxnSpPr/>
              <p:nvPr/>
            </p:nvCxnSpPr>
            <p:spPr>
              <a:xfrm rot="5400000" flipH="1" flipV="1">
                <a:off x="1988581" y="2114448"/>
                <a:ext cx="75044" cy="45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61" name="Straight Connector 1160"/>
              <p:cNvCxnSpPr/>
              <p:nvPr/>
            </p:nvCxnSpPr>
            <p:spPr>
              <a:xfrm rot="16200000" flipH="1">
                <a:off x="2013506" y="2146712"/>
                <a:ext cx="154779" cy="7987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366" name="Group 1161"/>
          <p:cNvGrpSpPr>
            <a:grpSpLocks/>
          </p:cNvGrpSpPr>
          <p:nvPr/>
        </p:nvGrpSpPr>
        <p:grpSpPr bwMode="auto">
          <a:xfrm rot="-3668593">
            <a:off x="8185150" y="4287838"/>
            <a:ext cx="498475" cy="447675"/>
            <a:chOff x="1522111" y="1535037"/>
            <a:chExt cx="599082" cy="663672"/>
          </a:xfrm>
        </p:grpSpPr>
        <p:sp>
          <p:nvSpPr>
            <p:cNvPr id="1163" name="Oval 1162"/>
            <p:cNvSpPr/>
            <p:nvPr/>
          </p:nvSpPr>
          <p:spPr>
            <a:xfrm>
              <a:off x="1785421" y="1852483"/>
              <a:ext cx="72500" cy="21416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164" name="Arc 1163"/>
            <p:cNvSpPr/>
            <p:nvPr/>
          </p:nvSpPr>
          <p:spPr>
            <a:xfrm>
              <a:off x="1522285" y="1532275"/>
              <a:ext cx="286186" cy="642492"/>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165" name="Arc 1164"/>
            <p:cNvSpPr/>
            <p:nvPr/>
          </p:nvSpPr>
          <p:spPr>
            <a:xfrm flipH="1">
              <a:off x="1834663" y="1553722"/>
              <a:ext cx="286186" cy="642490"/>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166" name="Straight Connector 1165"/>
            <p:cNvCxnSpPr>
              <a:stCxn id="1163" idx="7"/>
            </p:cNvCxnSpPr>
            <p:nvPr/>
          </p:nvCxnSpPr>
          <p:spPr>
            <a:xfrm rot="5400000" flipH="1" flipV="1">
              <a:off x="1842875" y="1818582"/>
              <a:ext cx="72956" cy="4769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67" name="Straight Connector 1166"/>
            <p:cNvCxnSpPr/>
            <p:nvPr/>
          </p:nvCxnSpPr>
          <p:spPr>
            <a:xfrm>
              <a:off x="1894366" y="1814789"/>
              <a:ext cx="87764"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68" name="Straight Connector 1167"/>
            <p:cNvCxnSpPr/>
            <p:nvPr/>
          </p:nvCxnSpPr>
          <p:spPr>
            <a:xfrm rot="5400000" flipH="1" flipV="1">
              <a:off x="1849560" y="1889822"/>
              <a:ext cx="75310" cy="4769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69" name="Straight Connector 1168"/>
            <p:cNvCxnSpPr/>
            <p:nvPr/>
          </p:nvCxnSpPr>
          <p:spPr>
            <a:xfrm rot="16200000" flipH="1">
              <a:off x="1882262" y="1913645"/>
              <a:ext cx="103552" cy="438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70" name="Straight Connector 1169"/>
            <p:cNvCxnSpPr/>
            <p:nvPr/>
          </p:nvCxnSpPr>
          <p:spPr>
            <a:xfrm rot="5400000" flipH="1" flipV="1">
              <a:off x="1849527" y="1967770"/>
              <a:ext cx="75310" cy="4769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71" name="Straight Connector 1170"/>
            <p:cNvCxnSpPr/>
            <p:nvPr/>
          </p:nvCxnSpPr>
          <p:spPr>
            <a:xfrm rot="16200000" flipH="1">
              <a:off x="1872575" y="1999100"/>
              <a:ext cx="155327" cy="8203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8887" name="Group 171"/>
            <p:cNvGrpSpPr>
              <a:grpSpLocks/>
            </p:cNvGrpSpPr>
            <p:nvPr/>
          </p:nvGrpSpPr>
          <p:grpSpPr bwMode="auto">
            <a:xfrm flipH="1">
              <a:off x="1655487" y="1827586"/>
              <a:ext cx="135527" cy="314551"/>
              <a:chOff x="1999293" y="1966571"/>
              <a:chExt cx="135527" cy="314551"/>
            </a:xfrm>
          </p:grpSpPr>
          <p:cxnSp>
            <p:nvCxnSpPr>
              <p:cNvPr id="1173" name="Straight Connector 1172"/>
              <p:cNvCxnSpPr/>
              <p:nvPr/>
            </p:nvCxnSpPr>
            <p:spPr>
              <a:xfrm rot="5400000" flipH="1" flipV="1">
                <a:off x="1965870" y="1960031"/>
                <a:ext cx="75310" cy="4769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74" name="Straight Connector 1173"/>
              <p:cNvCxnSpPr/>
              <p:nvPr/>
            </p:nvCxnSpPr>
            <p:spPr>
              <a:xfrm>
                <a:off x="2040840" y="1953549"/>
                <a:ext cx="87764" cy="8237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75" name="Straight Connector 1174"/>
              <p:cNvCxnSpPr/>
              <p:nvPr/>
            </p:nvCxnSpPr>
            <p:spPr>
              <a:xfrm rot="5400000" flipH="1" flipV="1">
                <a:off x="1975144" y="2039431"/>
                <a:ext cx="72958" cy="4769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76" name="Straight Connector 1175"/>
              <p:cNvCxnSpPr/>
              <p:nvPr/>
            </p:nvCxnSpPr>
            <p:spPr>
              <a:xfrm rot="16200000" flipH="1">
                <a:off x="2008152" y="2062625"/>
                <a:ext cx="101199" cy="4388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77" name="Straight Connector 1176"/>
              <p:cNvCxnSpPr/>
              <p:nvPr/>
            </p:nvCxnSpPr>
            <p:spPr>
              <a:xfrm rot="5400000" flipH="1" flipV="1">
                <a:off x="1971869" y="2117274"/>
                <a:ext cx="75310" cy="4769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78" name="Straight Connector 1177"/>
              <p:cNvCxnSpPr/>
              <p:nvPr/>
            </p:nvCxnSpPr>
            <p:spPr>
              <a:xfrm rot="16200000" flipH="1">
                <a:off x="1996143" y="2148628"/>
                <a:ext cx="157680" cy="8203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383" name="Group 1178"/>
          <p:cNvGrpSpPr>
            <a:grpSpLocks/>
          </p:cNvGrpSpPr>
          <p:nvPr/>
        </p:nvGrpSpPr>
        <p:grpSpPr bwMode="auto">
          <a:xfrm rot="-3668593">
            <a:off x="6003926" y="6110287"/>
            <a:ext cx="500062" cy="449263"/>
            <a:chOff x="1522111" y="1535037"/>
            <a:chExt cx="599082" cy="663672"/>
          </a:xfrm>
        </p:grpSpPr>
        <p:sp>
          <p:nvSpPr>
            <p:cNvPr id="1180" name="Oval 1179"/>
            <p:cNvSpPr/>
            <p:nvPr/>
          </p:nvSpPr>
          <p:spPr>
            <a:xfrm>
              <a:off x="1787403" y="1853416"/>
              <a:ext cx="70368" cy="21575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181" name="Arc 1180"/>
            <p:cNvSpPr/>
            <p:nvPr/>
          </p:nvSpPr>
          <p:spPr>
            <a:xfrm>
              <a:off x="1516487" y="1534193"/>
              <a:ext cx="285277" cy="642565"/>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182" name="Arc 1181"/>
            <p:cNvSpPr/>
            <p:nvPr/>
          </p:nvSpPr>
          <p:spPr>
            <a:xfrm flipH="1">
              <a:off x="1831034" y="1548059"/>
              <a:ext cx="285277" cy="64256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183" name="Straight Connector 1182"/>
            <p:cNvCxnSpPr>
              <a:stCxn id="1180" idx="7"/>
            </p:cNvCxnSpPr>
            <p:nvPr/>
          </p:nvCxnSpPr>
          <p:spPr>
            <a:xfrm rot="5400000" flipH="1" flipV="1">
              <a:off x="1840066" y="1822495"/>
              <a:ext cx="75044" cy="4754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84" name="Straight Connector 1183"/>
            <p:cNvCxnSpPr/>
            <p:nvPr/>
          </p:nvCxnSpPr>
          <p:spPr>
            <a:xfrm>
              <a:off x="1892094" y="1817697"/>
              <a:ext cx="87485" cy="7973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85" name="Straight Connector 1184"/>
            <p:cNvCxnSpPr/>
            <p:nvPr/>
          </p:nvCxnSpPr>
          <p:spPr>
            <a:xfrm rot="5400000" flipH="1" flipV="1">
              <a:off x="1840034" y="1900169"/>
              <a:ext cx="75044" cy="4754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86" name="Straight Connector 1185"/>
            <p:cNvCxnSpPr/>
            <p:nvPr/>
          </p:nvCxnSpPr>
          <p:spPr>
            <a:xfrm rot="16200000" flipH="1">
              <a:off x="1872092" y="1910348"/>
              <a:ext cx="100841" cy="4374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87" name="Straight Connector 1186"/>
            <p:cNvCxnSpPr/>
            <p:nvPr/>
          </p:nvCxnSpPr>
          <p:spPr>
            <a:xfrm rot="5400000" flipH="1" flipV="1">
              <a:off x="1845746" y="1971261"/>
              <a:ext cx="75044" cy="4754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88" name="Straight Connector 1187"/>
            <p:cNvCxnSpPr/>
            <p:nvPr/>
          </p:nvCxnSpPr>
          <p:spPr>
            <a:xfrm rot="16200000" flipH="1">
              <a:off x="1858655" y="2005694"/>
              <a:ext cx="154778" cy="836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8871" name="Group 171"/>
            <p:cNvGrpSpPr>
              <a:grpSpLocks/>
            </p:cNvGrpSpPr>
            <p:nvPr/>
          </p:nvGrpSpPr>
          <p:grpSpPr bwMode="auto">
            <a:xfrm flipH="1">
              <a:off x="1655487" y="1827586"/>
              <a:ext cx="135527" cy="314551"/>
              <a:chOff x="1999293" y="1966571"/>
              <a:chExt cx="135527" cy="314551"/>
            </a:xfrm>
          </p:grpSpPr>
          <p:cxnSp>
            <p:nvCxnSpPr>
              <p:cNvPr id="3" name="Straight Connector 1189"/>
              <p:cNvCxnSpPr/>
              <p:nvPr/>
            </p:nvCxnSpPr>
            <p:spPr>
              <a:xfrm rot="5400000" flipH="1" flipV="1">
                <a:off x="1983264" y="1964518"/>
                <a:ext cx="75044" cy="4374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91" name="Straight Connector 1190"/>
              <p:cNvCxnSpPr/>
              <p:nvPr/>
            </p:nvCxnSpPr>
            <p:spPr>
              <a:xfrm>
                <a:off x="2051440" y="1962264"/>
                <a:ext cx="87485" cy="7973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92" name="Straight Connector 1191"/>
              <p:cNvCxnSpPr/>
              <p:nvPr/>
            </p:nvCxnSpPr>
            <p:spPr>
              <a:xfrm rot="5400000" flipH="1" flipV="1">
                <a:off x="1991014" y="2035363"/>
                <a:ext cx="72698" cy="4754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93" name="Straight Connector 1192"/>
              <p:cNvCxnSpPr/>
              <p:nvPr/>
            </p:nvCxnSpPr>
            <p:spPr>
              <a:xfrm rot="16200000" flipH="1">
                <a:off x="2022257" y="2057344"/>
                <a:ext cx="100840" cy="4374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94" name="Straight Connector 1193"/>
              <p:cNvCxnSpPr/>
              <p:nvPr/>
            </p:nvCxnSpPr>
            <p:spPr>
              <a:xfrm rot="5400000" flipH="1" flipV="1">
                <a:off x="1988582" y="2114447"/>
                <a:ext cx="75044" cy="45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95" name="Straight Connector 1194"/>
              <p:cNvCxnSpPr/>
              <p:nvPr/>
            </p:nvCxnSpPr>
            <p:spPr>
              <a:xfrm rot="16200000" flipH="1">
                <a:off x="2013507" y="2146712"/>
                <a:ext cx="154778" cy="7987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540" name="Group 1195"/>
          <p:cNvGrpSpPr>
            <a:grpSpLocks/>
          </p:cNvGrpSpPr>
          <p:nvPr/>
        </p:nvGrpSpPr>
        <p:grpSpPr bwMode="auto">
          <a:xfrm rot="2235018">
            <a:off x="1311275" y="6281738"/>
            <a:ext cx="454025" cy="488950"/>
            <a:chOff x="1522111" y="1535037"/>
            <a:chExt cx="599082" cy="663672"/>
          </a:xfrm>
        </p:grpSpPr>
        <p:sp>
          <p:nvSpPr>
            <p:cNvPr id="1197" name="Oval 1196"/>
            <p:cNvSpPr/>
            <p:nvPr/>
          </p:nvSpPr>
          <p:spPr>
            <a:xfrm>
              <a:off x="1775161" y="1859408"/>
              <a:ext cx="71220" cy="21332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198" name="Arc 1197"/>
            <p:cNvSpPr/>
            <p:nvPr/>
          </p:nvSpPr>
          <p:spPr>
            <a:xfrm>
              <a:off x="1519110" y="1535698"/>
              <a:ext cx="284878" cy="642124"/>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199" name="Arc 1198"/>
            <p:cNvSpPr/>
            <p:nvPr/>
          </p:nvSpPr>
          <p:spPr>
            <a:xfrm flipH="1">
              <a:off x="1831778" y="1556404"/>
              <a:ext cx="284878" cy="64212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200" name="Straight Connector 1199"/>
            <p:cNvCxnSpPr>
              <a:stCxn id="1197" idx="7"/>
            </p:cNvCxnSpPr>
            <p:nvPr/>
          </p:nvCxnSpPr>
          <p:spPr>
            <a:xfrm rot="5400000" flipH="1" flipV="1">
              <a:off x="1824743" y="1830661"/>
              <a:ext cx="73262"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1" name="Straight Connector 1200"/>
            <p:cNvCxnSpPr/>
            <p:nvPr/>
          </p:nvCxnSpPr>
          <p:spPr>
            <a:xfrm>
              <a:off x="1882162" y="1822417"/>
              <a:ext cx="87977" cy="7972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2" name="Straight Connector 1201"/>
            <p:cNvCxnSpPr/>
            <p:nvPr/>
          </p:nvCxnSpPr>
          <p:spPr>
            <a:xfrm rot="5400000" flipH="1" flipV="1">
              <a:off x="1829789" y="1903020"/>
              <a:ext cx="75417"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3" name="Straight Connector 1202"/>
            <p:cNvCxnSpPr/>
            <p:nvPr/>
          </p:nvCxnSpPr>
          <p:spPr>
            <a:xfrm rot="16200000" flipH="1">
              <a:off x="1870988" y="1922839"/>
              <a:ext cx="103429" cy="439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4" name="Straight Connector 1203"/>
            <p:cNvCxnSpPr/>
            <p:nvPr/>
          </p:nvCxnSpPr>
          <p:spPr>
            <a:xfrm rot="5400000" flipH="1" flipV="1">
              <a:off x="1833254" y="1981011"/>
              <a:ext cx="732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5" name="Straight Connector 1204"/>
            <p:cNvCxnSpPr/>
            <p:nvPr/>
          </p:nvCxnSpPr>
          <p:spPr>
            <a:xfrm rot="16200000" flipH="1">
              <a:off x="1852087" y="2011705"/>
              <a:ext cx="157298" cy="837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8855" name="Group 409"/>
            <p:cNvGrpSpPr>
              <a:grpSpLocks/>
            </p:cNvGrpSpPr>
            <p:nvPr/>
          </p:nvGrpSpPr>
          <p:grpSpPr bwMode="auto">
            <a:xfrm flipH="1">
              <a:off x="1655487" y="1827586"/>
              <a:ext cx="135527" cy="314551"/>
              <a:chOff x="1999293" y="1966571"/>
              <a:chExt cx="135527" cy="314551"/>
            </a:xfrm>
          </p:grpSpPr>
          <p:cxnSp>
            <p:nvCxnSpPr>
              <p:cNvPr id="1207" name="Straight Connector 1206"/>
              <p:cNvCxnSpPr/>
              <p:nvPr/>
            </p:nvCxnSpPr>
            <p:spPr>
              <a:xfrm rot="5400000" flipH="1" flipV="1">
                <a:off x="2003226" y="1981155"/>
                <a:ext cx="75418"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8" name="Straight Connector 1207"/>
              <p:cNvCxnSpPr/>
              <p:nvPr/>
            </p:nvCxnSpPr>
            <p:spPr>
              <a:xfrm>
                <a:off x="2058243" y="1975727"/>
                <a:ext cx="83787" cy="818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9" name="Straight Connector 1208"/>
              <p:cNvCxnSpPr/>
              <p:nvPr/>
            </p:nvCxnSpPr>
            <p:spPr>
              <a:xfrm rot="5400000" flipH="1" flipV="1">
                <a:off x="2009045" y="2054428"/>
                <a:ext cx="75416" cy="4398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10" name="Straight Connector 1209"/>
              <p:cNvCxnSpPr/>
              <p:nvPr/>
            </p:nvCxnSpPr>
            <p:spPr>
              <a:xfrm rot="16200000" flipH="1">
                <a:off x="2039103" y="2080982"/>
                <a:ext cx="101275" cy="4189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11" name="Straight Connector 1210"/>
              <p:cNvCxnSpPr/>
              <p:nvPr/>
            </p:nvCxnSpPr>
            <p:spPr>
              <a:xfrm rot="5400000" flipH="1" flipV="1">
                <a:off x="2005189" y="2131574"/>
                <a:ext cx="75416"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12" name="Straight Connector 1211"/>
              <p:cNvCxnSpPr/>
              <p:nvPr/>
            </p:nvCxnSpPr>
            <p:spPr>
              <a:xfrm rot="16200000" flipH="1">
                <a:off x="2026383" y="2163933"/>
                <a:ext cx="155144" cy="7959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557" name="Group 1212"/>
          <p:cNvGrpSpPr>
            <a:grpSpLocks/>
          </p:cNvGrpSpPr>
          <p:nvPr/>
        </p:nvGrpSpPr>
        <p:grpSpPr bwMode="auto">
          <a:xfrm rot="2235018">
            <a:off x="3135313" y="6281738"/>
            <a:ext cx="454025" cy="488950"/>
            <a:chOff x="1522111" y="1535037"/>
            <a:chExt cx="599082" cy="663672"/>
          </a:xfrm>
        </p:grpSpPr>
        <p:sp>
          <p:nvSpPr>
            <p:cNvPr id="1214" name="Oval 1213"/>
            <p:cNvSpPr/>
            <p:nvPr/>
          </p:nvSpPr>
          <p:spPr>
            <a:xfrm>
              <a:off x="1775161" y="1859408"/>
              <a:ext cx="71220" cy="21332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215" name="Arc 1214"/>
            <p:cNvSpPr/>
            <p:nvPr/>
          </p:nvSpPr>
          <p:spPr>
            <a:xfrm>
              <a:off x="1519109" y="1535699"/>
              <a:ext cx="284878" cy="642124"/>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216" name="Arc 1215"/>
            <p:cNvSpPr/>
            <p:nvPr/>
          </p:nvSpPr>
          <p:spPr>
            <a:xfrm flipH="1">
              <a:off x="1831778" y="1556404"/>
              <a:ext cx="284878" cy="64212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217" name="Straight Connector 1216"/>
            <p:cNvCxnSpPr>
              <a:stCxn id="1214" idx="7"/>
            </p:cNvCxnSpPr>
            <p:nvPr/>
          </p:nvCxnSpPr>
          <p:spPr>
            <a:xfrm rot="5400000" flipH="1" flipV="1">
              <a:off x="1824742" y="1830663"/>
              <a:ext cx="732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18" name="Straight Connector 1217"/>
            <p:cNvCxnSpPr/>
            <p:nvPr/>
          </p:nvCxnSpPr>
          <p:spPr>
            <a:xfrm>
              <a:off x="1882161" y="1822418"/>
              <a:ext cx="87977" cy="7972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19" name="Straight Connector 1218"/>
            <p:cNvCxnSpPr/>
            <p:nvPr/>
          </p:nvCxnSpPr>
          <p:spPr>
            <a:xfrm rot="5400000" flipH="1" flipV="1">
              <a:off x="1829788" y="1903022"/>
              <a:ext cx="75417"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20" name="Straight Connector 1219"/>
            <p:cNvCxnSpPr/>
            <p:nvPr/>
          </p:nvCxnSpPr>
          <p:spPr>
            <a:xfrm rot="16200000" flipH="1">
              <a:off x="1870988" y="1922840"/>
              <a:ext cx="103429" cy="4398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21" name="Straight Connector 1220"/>
            <p:cNvCxnSpPr/>
            <p:nvPr/>
          </p:nvCxnSpPr>
          <p:spPr>
            <a:xfrm rot="5400000" flipH="1" flipV="1">
              <a:off x="1833254" y="1981010"/>
              <a:ext cx="73262"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1221"/>
            <p:cNvCxnSpPr/>
            <p:nvPr/>
          </p:nvCxnSpPr>
          <p:spPr>
            <a:xfrm rot="16200000" flipH="1">
              <a:off x="1852087" y="2011705"/>
              <a:ext cx="157298" cy="837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8839" name="Group 409"/>
            <p:cNvGrpSpPr>
              <a:grpSpLocks/>
            </p:cNvGrpSpPr>
            <p:nvPr/>
          </p:nvGrpSpPr>
          <p:grpSpPr bwMode="auto">
            <a:xfrm flipH="1">
              <a:off x="1655487" y="1827586"/>
              <a:ext cx="135527" cy="314551"/>
              <a:chOff x="1999293" y="1966571"/>
              <a:chExt cx="135527" cy="314551"/>
            </a:xfrm>
          </p:grpSpPr>
          <p:cxnSp>
            <p:nvCxnSpPr>
              <p:cNvPr id="1224" name="Straight Connector 1223"/>
              <p:cNvCxnSpPr/>
              <p:nvPr/>
            </p:nvCxnSpPr>
            <p:spPr>
              <a:xfrm rot="5400000" flipH="1" flipV="1">
                <a:off x="2003227" y="1981155"/>
                <a:ext cx="75418"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25" name="Straight Connector 1224"/>
              <p:cNvCxnSpPr/>
              <p:nvPr/>
            </p:nvCxnSpPr>
            <p:spPr>
              <a:xfrm>
                <a:off x="2058243" y="1975727"/>
                <a:ext cx="83787" cy="818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26" name="Straight Connector 1225"/>
              <p:cNvCxnSpPr/>
              <p:nvPr/>
            </p:nvCxnSpPr>
            <p:spPr>
              <a:xfrm rot="5400000" flipH="1" flipV="1">
                <a:off x="2009046" y="2054429"/>
                <a:ext cx="75416" cy="4398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27" name="Straight Connector 1226"/>
              <p:cNvCxnSpPr/>
              <p:nvPr/>
            </p:nvCxnSpPr>
            <p:spPr>
              <a:xfrm rot="16200000" flipH="1">
                <a:off x="2039103" y="2080982"/>
                <a:ext cx="101275" cy="4189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28" name="Straight Connector 1227"/>
              <p:cNvCxnSpPr/>
              <p:nvPr/>
            </p:nvCxnSpPr>
            <p:spPr>
              <a:xfrm rot="5400000" flipH="1" flipV="1">
                <a:off x="2005189" y="2131574"/>
                <a:ext cx="75416"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29" name="Straight Connector 1228"/>
              <p:cNvCxnSpPr/>
              <p:nvPr/>
            </p:nvCxnSpPr>
            <p:spPr>
              <a:xfrm rot="16200000" flipH="1">
                <a:off x="2026384" y="2163933"/>
                <a:ext cx="155144" cy="7959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400" name="Group 1229"/>
          <p:cNvGrpSpPr>
            <a:grpSpLocks/>
          </p:cNvGrpSpPr>
          <p:nvPr/>
        </p:nvGrpSpPr>
        <p:grpSpPr bwMode="auto">
          <a:xfrm rot="2235018">
            <a:off x="4375150" y="6281738"/>
            <a:ext cx="454025" cy="488950"/>
            <a:chOff x="1522111" y="1535037"/>
            <a:chExt cx="599082" cy="663672"/>
          </a:xfrm>
        </p:grpSpPr>
        <p:sp>
          <p:nvSpPr>
            <p:cNvPr id="1231" name="Oval 1230"/>
            <p:cNvSpPr/>
            <p:nvPr/>
          </p:nvSpPr>
          <p:spPr>
            <a:xfrm>
              <a:off x="1775161" y="1859408"/>
              <a:ext cx="71220" cy="21332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232" name="Arc 1231"/>
            <p:cNvSpPr/>
            <p:nvPr/>
          </p:nvSpPr>
          <p:spPr>
            <a:xfrm>
              <a:off x="1519110" y="1535698"/>
              <a:ext cx="284878" cy="642124"/>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233" name="Arc 1232"/>
            <p:cNvSpPr/>
            <p:nvPr/>
          </p:nvSpPr>
          <p:spPr>
            <a:xfrm flipH="1">
              <a:off x="1831778" y="1556404"/>
              <a:ext cx="284878" cy="64212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234" name="Straight Connector 1233"/>
            <p:cNvCxnSpPr>
              <a:stCxn id="1231" idx="7"/>
            </p:cNvCxnSpPr>
            <p:nvPr/>
          </p:nvCxnSpPr>
          <p:spPr>
            <a:xfrm rot="5400000" flipH="1" flipV="1">
              <a:off x="1824743" y="1830661"/>
              <a:ext cx="73262"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35" name="Straight Connector 1234"/>
            <p:cNvCxnSpPr/>
            <p:nvPr/>
          </p:nvCxnSpPr>
          <p:spPr>
            <a:xfrm>
              <a:off x="1882162" y="1822417"/>
              <a:ext cx="87977" cy="7972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36" name="Straight Connector 1235"/>
            <p:cNvCxnSpPr/>
            <p:nvPr/>
          </p:nvCxnSpPr>
          <p:spPr>
            <a:xfrm rot="5400000" flipH="1" flipV="1">
              <a:off x="1829789" y="1903020"/>
              <a:ext cx="75417"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37" name="Straight Connector 1236"/>
            <p:cNvCxnSpPr/>
            <p:nvPr/>
          </p:nvCxnSpPr>
          <p:spPr>
            <a:xfrm rot="16200000" flipH="1">
              <a:off x="1870988" y="1922839"/>
              <a:ext cx="103429" cy="439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237"/>
            <p:cNvCxnSpPr/>
            <p:nvPr/>
          </p:nvCxnSpPr>
          <p:spPr>
            <a:xfrm rot="5400000" flipH="1" flipV="1">
              <a:off x="1833254" y="1981011"/>
              <a:ext cx="732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39" name="Straight Connector 1238"/>
            <p:cNvCxnSpPr/>
            <p:nvPr/>
          </p:nvCxnSpPr>
          <p:spPr>
            <a:xfrm rot="16200000" flipH="1">
              <a:off x="1852087" y="2011705"/>
              <a:ext cx="157298" cy="837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8823" name="Group 409"/>
            <p:cNvGrpSpPr>
              <a:grpSpLocks/>
            </p:cNvGrpSpPr>
            <p:nvPr/>
          </p:nvGrpSpPr>
          <p:grpSpPr bwMode="auto">
            <a:xfrm flipH="1">
              <a:off x="1655487" y="1827586"/>
              <a:ext cx="135527" cy="314551"/>
              <a:chOff x="1999293" y="1966571"/>
              <a:chExt cx="135527" cy="314551"/>
            </a:xfrm>
          </p:grpSpPr>
          <p:cxnSp>
            <p:nvCxnSpPr>
              <p:cNvPr id="1241" name="Straight Connector 1240"/>
              <p:cNvCxnSpPr/>
              <p:nvPr/>
            </p:nvCxnSpPr>
            <p:spPr>
              <a:xfrm rot="5400000" flipH="1" flipV="1">
                <a:off x="2003226" y="1981155"/>
                <a:ext cx="75418"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42" name="Straight Connector 1241"/>
              <p:cNvCxnSpPr/>
              <p:nvPr/>
            </p:nvCxnSpPr>
            <p:spPr>
              <a:xfrm>
                <a:off x="2058243" y="1975727"/>
                <a:ext cx="83787" cy="818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43" name="Straight Connector 1242"/>
              <p:cNvCxnSpPr/>
              <p:nvPr/>
            </p:nvCxnSpPr>
            <p:spPr>
              <a:xfrm rot="5400000" flipH="1" flipV="1">
                <a:off x="2009045" y="2054428"/>
                <a:ext cx="75416" cy="4398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44" name="Straight Connector 1243"/>
              <p:cNvCxnSpPr/>
              <p:nvPr/>
            </p:nvCxnSpPr>
            <p:spPr>
              <a:xfrm rot="16200000" flipH="1">
                <a:off x="2039103" y="2080982"/>
                <a:ext cx="101275" cy="4189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45" name="Straight Connector 1244"/>
              <p:cNvCxnSpPr/>
              <p:nvPr/>
            </p:nvCxnSpPr>
            <p:spPr>
              <a:xfrm rot="5400000" flipH="1" flipV="1">
                <a:off x="2005189" y="2131574"/>
                <a:ext cx="75416"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46" name="Straight Connector 1245"/>
              <p:cNvCxnSpPr/>
              <p:nvPr/>
            </p:nvCxnSpPr>
            <p:spPr>
              <a:xfrm rot="16200000" flipH="1">
                <a:off x="2026383" y="2163933"/>
                <a:ext cx="155144" cy="7959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567" name="Group 1246"/>
          <p:cNvGrpSpPr>
            <a:grpSpLocks/>
          </p:cNvGrpSpPr>
          <p:nvPr/>
        </p:nvGrpSpPr>
        <p:grpSpPr bwMode="auto">
          <a:xfrm rot="2235018">
            <a:off x="101600" y="4784725"/>
            <a:ext cx="454025" cy="487363"/>
            <a:chOff x="1522111" y="1535037"/>
            <a:chExt cx="599082" cy="663672"/>
          </a:xfrm>
        </p:grpSpPr>
        <p:sp>
          <p:nvSpPr>
            <p:cNvPr id="1248" name="Oval 1247"/>
            <p:cNvSpPr/>
            <p:nvPr/>
          </p:nvSpPr>
          <p:spPr>
            <a:xfrm>
              <a:off x="1779130" y="1857626"/>
              <a:ext cx="71220" cy="21401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249" name="Arc 1248"/>
            <p:cNvSpPr/>
            <p:nvPr/>
          </p:nvSpPr>
          <p:spPr>
            <a:xfrm>
              <a:off x="1519110" y="1535702"/>
              <a:ext cx="284878" cy="642053"/>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250" name="Arc 1249"/>
            <p:cNvSpPr/>
            <p:nvPr/>
          </p:nvSpPr>
          <p:spPr>
            <a:xfrm flipH="1">
              <a:off x="1831778" y="1556475"/>
              <a:ext cx="284878" cy="642053"/>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251" name="Straight Connector 1250"/>
            <p:cNvCxnSpPr>
              <a:stCxn id="1248" idx="7"/>
            </p:cNvCxnSpPr>
            <p:nvPr/>
          </p:nvCxnSpPr>
          <p:spPr>
            <a:xfrm rot="5400000" flipH="1" flipV="1">
              <a:off x="1823543" y="1830620"/>
              <a:ext cx="75662"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52" name="Straight Connector 1251"/>
            <p:cNvCxnSpPr/>
            <p:nvPr/>
          </p:nvCxnSpPr>
          <p:spPr>
            <a:xfrm>
              <a:off x="1890333" y="1822648"/>
              <a:ext cx="87977" cy="7998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53" name="Straight Connector 1252"/>
            <p:cNvCxnSpPr/>
            <p:nvPr/>
          </p:nvCxnSpPr>
          <p:spPr>
            <a:xfrm rot="5400000" flipH="1" flipV="1">
              <a:off x="1836570" y="1901873"/>
              <a:ext cx="756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1253"/>
            <p:cNvCxnSpPr/>
            <p:nvPr/>
          </p:nvCxnSpPr>
          <p:spPr>
            <a:xfrm rot="16200000" flipH="1">
              <a:off x="1871900" y="1923094"/>
              <a:ext cx="101605" cy="439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55" name="Straight Connector 1254"/>
            <p:cNvCxnSpPr/>
            <p:nvPr/>
          </p:nvCxnSpPr>
          <p:spPr>
            <a:xfrm rot="5400000" flipH="1" flipV="1">
              <a:off x="1832054" y="1981460"/>
              <a:ext cx="756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56" name="Straight Connector 1255"/>
            <p:cNvCxnSpPr/>
            <p:nvPr/>
          </p:nvCxnSpPr>
          <p:spPr>
            <a:xfrm rot="16200000" flipH="1">
              <a:off x="1859134" y="2007938"/>
              <a:ext cx="157812" cy="837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8807" name="Group 409"/>
            <p:cNvGrpSpPr>
              <a:grpSpLocks/>
            </p:cNvGrpSpPr>
            <p:nvPr/>
          </p:nvGrpSpPr>
          <p:grpSpPr bwMode="auto">
            <a:xfrm flipH="1">
              <a:off x="1655487" y="1827586"/>
              <a:ext cx="135527" cy="314551"/>
              <a:chOff x="1999293" y="1966571"/>
              <a:chExt cx="135527" cy="314551"/>
            </a:xfrm>
          </p:grpSpPr>
          <p:cxnSp>
            <p:nvCxnSpPr>
              <p:cNvPr id="1258" name="Straight Connector 1257"/>
              <p:cNvCxnSpPr/>
              <p:nvPr/>
            </p:nvCxnSpPr>
            <p:spPr>
              <a:xfrm rot="5400000" flipH="1" flipV="1">
                <a:off x="2004592" y="1971254"/>
                <a:ext cx="77825" cy="4817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59" name="Straight Connector 1258"/>
              <p:cNvCxnSpPr/>
              <p:nvPr/>
            </p:nvCxnSpPr>
            <p:spPr>
              <a:xfrm>
                <a:off x="2063712" y="1970694"/>
                <a:ext cx="83787" cy="8430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60" name="Straight Connector 1259"/>
              <p:cNvCxnSpPr/>
              <p:nvPr/>
            </p:nvCxnSpPr>
            <p:spPr>
              <a:xfrm rot="5400000" flipH="1" flipV="1">
                <a:off x="2008721" y="2052095"/>
                <a:ext cx="75662"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61" name="Straight Connector 1260"/>
              <p:cNvCxnSpPr/>
              <p:nvPr/>
            </p:nvCxnSpPr>
            <p:spPr>
              <a:xfrm rot="16200000" flipH="1">
                <a:off x="2041273" y="2075291"/>
                <a:ext cx="101605" cy="4398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62" name="Straight Connector 1261"/>
              <p:cNvCxnSpPr/>
              <p:nvPr/>
            </p:nvCxnSpPr>
            <p:spPr>
              <a:xfrm rot="5400000" flipH="1" flipV="1">
                <a:off x="2009034" y="2133815"/>
                <a:ext cx="75662"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63" name="Straight Connector 1262"/>
              <p:cNvCxnSpPr/>
              <p:nvPr/>
            </p:nvCxnSpPr>
            <p:spPr>
              <a:xfrm rot="16200000" flipH="1">
                <a:off x="2024602" y="2165813"/>
                <a:ext cx="159973" cy="7540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2584" name="Group 1263"/>
          <p:cNvGrpSpPr>
            <a:grpSpLocks/>
          </p:cNvGrpSpPr>
          <p:nvPr/>
        </p:nvGrpSpPr>
        <p:grpSpPr bwMode="auto">
          <a:xfrm rot="-8151696">
            <a:off x="6384925" y="1433513"/>
            <a:ext cx="695325" cy="687387"/>
            <a:chOff x="1522111" y="1535037"/>
            <a:chExt cx="599082" cy="663672"/>
          </a:xfrm>
        </p:grpSpPr>
        <p:sp>
          <p:nvSpPr>
            <p:cNvPr id="1265" name="Oval 1264"/>
            <p:cNvSpPr/>
            <p:nvPr/>
          </p:nvSpPr>
          <p:spPr>
            <a:xfrm>
              <a:off x="1789184" y="1853394"/>
              <a:ext cx="71124" cy="21458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266" name="Arc 1265"/>
            <p:cNvSpPr/>
            <p:nvPr/>
          </p:nvSpPr>
          <p:spPr>
            <a:xfrm>
              <a:off x="1533318" y="1533018"/>
              <a:ext cx="285863" cy="642215"/>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267" name="Arc 1266"/>
            <p:cNvSpPr/>
            <p:nvPr/>
          </p:nvSpPr>
          <p:spPr>
            <a:xfrm flipH="1">
              <a:off x="1847390" y="1554570"/>
              <a:ext cx="285864" cy="64221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268" name="Straight Connector 1267"/>
            <p:cNvCxnSpPr>
              <a:stCxn id="1265" idx="7"/>
            </p:cNvCxnSpPr>
            <p:nvPr/>
          </p:nvCxnSpPr>
          <p:spPr>
            <a:xfrm rot="5400000" flipH="1" flipV="1">
              <a:off x="1841865" y="1827110"/>
              <a:ext cx="75103" cy="4787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69" name="Straight Connector 1268"/>
            <p:cNvCxnSpPr/>
            <p:nvPr/>
          </p:nvCxnSpPr>
          <p:spPr>
            <a:xfrm>
              <a:off x="1903163" y="1810718"/>
              <a:ext cx="88904" cy="7970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1269"/>
            <p:cNvCxnSpPr/>
            <p:nvPr/>
          </p:nvCxnSpPr>
          <p:spPr>
            <a:xfrm rot="5400000" flipH="1" flipV="1">
              <a:off x="1851557" y="1897728"/>
              <a:ext cx="75103" cy="47871"/>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71" name="Straight Connector 1270"/>
            <p:cNvCxnSpPr/>
            <p:nvPr/>
          </p:nvCxnSpPr>
          <p:spPr>
            <a:xfrm rot="16200000" flipH="1">
              <a:off x="1877597" y="1922672"/>
              <a:ext cx="102692" cy="437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72" name="Straight Connector 1271"/>
            <p:cNvCxnSpPr/>
            <p:nvPr/>
          </p:nvCxnSpPr>
          <p:spPr>
            <a:xfrm rot="5400000" flipH="1" flipV="1">
              <a:off x="1846990" y="1970804"/>
              <a:ext cx="73571" cy="47871"/>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73" name="Straight Connector 1272"/>
            <p:cNvCxnSpPr/>
            <p:nvPr/>
          </p:nvCxnSpPr>
          <p:spPr>
            <a:xfrm rot="16200000" flipH="1">
              <a:off x="1876760" y="2005696"/>
              <a:ext cx="154805" cy="8343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8791" name="Group 1273"/>
            <p:cNvGrpSpPr>
              <a:grpSpLocks/>
            </p:cNvGrpSpPr>
            <p:nvPr/>
          </p:nvGrpSpPr>
          <p:grpSpPr bwMode="auto">
            <a:xfrm flipH="1">
              <a:off x="1655487" y="1827586"/>
              <a:ext cx="135527" cy="314551"/>
              <a:chOff x="1999293" y="1966571"/>
              <a:chExt cx="135527" cy="314551"/>
            </a:xfrm>
          </p:grpSpPr>
          <p:cxnSp>
            <p:nvCxnSpPr>
              <p:cNvPr id="1275" name="Straight Connector 1274"/>
              <p:cNvCxnSpPr/>
              <p:nvPr/>
            </p:nvCxnSpPr>
            <p:spPr>
              <a:xfrm rot="5400000" flipH="1" flipV="1">
                <a:off x="1970710" y="1972067"/>
                <a:ext cx="72039" cy="47871"/>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76" name="Straight Connector 1275"/>
              <p:cNvCxnSpPr/>
              <p:nvPr/>
            </p:nvCxnSpPr>
            <p:spPr>
              <a:xfrm>
                <a:off x="2035352" y="1966549"/>
                <a:ext cx="86169" cy="7817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77" name="Straight Connector 1276"/>
              <p:cNvCxnSpPr/>
              <p:nvPr/>
            </p:nvCxnSpPr>
            <p:spPr>
              <a:xfrm rot="5400000" flipH="1" flipV="1">
                <a:off x="1975597" y="2047860"/>
                <a:ext cx="72038" cy="4787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78" name="Straight Connector 1277"/>
              <p:cNvCxnSpPr/>
              <p:nvPr/>
            </p:nvCxnSpPr>
            <p:spPr>
              <a:xfrm rot="16200000" flipH="1">
                <a:off x="2015409" y="2065254"/>
                <a:ext cx="101160" cy="4376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79" name="Straight Connector 1278"/>
              <p:cNvCxnSpPr/>
              <p:nvPr/>
            </p:nvCxnSpPr>
            <p:spPr>
              <a:xfrm rot="5400000" flipH="1" flipV="1">
                <a:off x="1982588" y="2122121"/>
                <a:ext cx="73571" cy="4650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80" name="Straight Connector 1279"/>
              <p:cNvCxnSpPr/>
              <p:nvPr/>
            </p:nvCxnSpPr>
            <p:spPr>
              <a:xfrm rot="16200000" flipH="1">
                <a:off x="2000359" y="2150893"/>
                <a:ext cx="156338" cy="8343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417" name="Group 1280"/>
          <p:cNvGrpSpPr>
            <a:grpSpLocks/>
          </p:cNvGrpSpPr>
          <p:nvPr/>
        </p:nvGrpSpPr>
        <p:grpSpPr bwMode="auto">
          <a:xfrm rot="-8151696">
            <a:off x="7197725" y="1620838"/>
            <a:ext cx="436563" cy="393700"/>
            <a:chOff x="1522111" y="1535037"/>
            <a:chExt cx="599082" cy="663672"/>
          </a:xfrm>
        </p:grpSpPr>
        <p:sp>
          <p:nvSpPr>
            <p:cNvPr id="1282" name="Oval 1281"/>
            <p:cNvSpPr/>
            <p:nvPr/>
          </p:nvSpPr>
          <p:spPr>
            <a:xfrm>
              <a:off x="1797444" y="1869420"/>
              <a:ext cx="71890" cy="216763"/>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283" name="Arc 1282"/>
            <p:cNvSpPr/>
            <p:nvPr/>
          </p:nvSpPr>
          <p:spPr>
            <a:xfrm>
              <a:off x="1525077" y="1531544"/>
              <a:ext cx="285380" cy="642263"/>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284" name="Arc 1283"/>
            <p:cNvSpPr/>
            <p:nvPr/>
          </p:nvSpPr>
          <p:spPr>
            <a:xfrm flipH="1">
              <a:off x="1839009" y="1560054"/>
              <a:ext cx="285380" cy="642263"/>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285" name="Straight Connector 1284"/>
            <p:cNvCxnSpPr>
              <a:stCxn id="1282" idx="7"/>
            </p:cNvCxnSpPr>
            <p:nvPr/>
          </p:nvCxnSpPr>
          <p:spPr>
            <a:xfrm rot="5400000" flipH="1" flipV="1">
              <a:off x="1832878" y="1829617"/>
              <a:ext cx="74931" cy="479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1285"/>
            <p:cNvCxnSpPr/>
            <p:nvPr/>
          </p:nvCxnSpPr>
          <p:spPr>
            <a:xfrm>
              <a:off x="1894453" y="1822258"/>
              <a:ext cx="87139" cy="8028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87" name="Straight Connector 1286"/>
            <p:cNvCxnSpPr/>
            <p:nvPr/>
          </p:nvCxnSpPr>
          <p:spPr>
            <a:xfrm rot="5400000" flipH="1" flipV="1">
              <a:off x="1839722" y="1899767"/>
              <a:ext cx="74931" cy="479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88" name="Straight Connector 1287"/>
            <p:cNvCxnSpPr/>
            <p:nvPr/>
          </p:nvCxnSpPr>
          <p:spPr>
            <a:xfrm rot="16200000" flipH="1">
              <a:off x="1870754" y="1923580"/>
              <a:ext cx="101692" cy="4357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89" name="Straight Connector 1288"/>
            <p:cNvCxnSpPr/>
            <p:nvPr/>
          </p:nvCxnSpPr>
          <p:spPr>
            <a:xfrm rot="5400000" flipH="1" flipV="1">
              <a:off x="1838703" y="1983018"/>
              <a:ext cx="74931" cy="479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90" name="Straight Connector 1289"/>
            <p:cNvCxnSpPr/>
            <p:nvPr/>
          </p:nvCxnSpPr>
          <p:spPr>
            <a:xfrm rot="16200000" flipH="1">
              <a:off x="1862696" y="2012193"/>
              <a:ext cx="155214" cy="8278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8775" name="Group 1290"/>
            <p:cNvGrpSpPr>
              <a:grpSpLocks/>
            </p:cNvGrpSpPr>
            <p:nvPr/>
          </p:nvGrpSpPr>
          <p:grpSpPr bwMode="auto">
            <a:xfrm flipH="1">
              <a:off x="1655487" y="1827586"/>
              <a:ext cx="135527" cy="314551"/>
              <a:chOff x="1999293" y="1966571"/>
              <a:chExt cx="135527" cy="314551"/>
            </a:xfrm>
          </p:grpSpPr>
          <p:cxnSp>
            <p:nvCxnSpPr>
              <p:cNvPr id="1292" name="Straight Connector 1291"/>
              <p:cNvCxnSpPr/>
              <p:nvPr/>
            </p:nvCxnSpPr>
            <p:spPr>
              <a:xfrm rot="5400000" flipH="1" flipV="1">
                <a:off x="1985857" y="1979938"/>
                <a:ext cx="74931" cy="479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93" name="Straight Connector 1292"/>
              <p:cNvCxnSpPr/>
              <p:nvPr/>
            </p:nvCxnSpPr>
            <p:spPr>
              <a:xfrm>
                <a:off x="2047662" y="1973859"/>
                <a:ext cx="87139" cy="8028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94" name="Straight Connector 1293"/>
              <p:cNvCxnSpPr/>
              <p:nvPr/>
            </p:nvCxnSpPr>
            <p:spPr>
              <a:xfrm rot="5400000" flipH="1" flipV="1">
                <a:off x="1992898" y="2051724"/>
                <a:ext cx="74931" cy="479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95" name="Straight Connector 1294"/>
              <p:cNvCxnSpPr/>
              <p:nvPr/>
            </p:nvCxnSpPr>
            <p:spPr>
              <a:xfrm rot="16200000" flipH="1">
                <a:off x="2022922" y="2075807"/>
                <a:ext cx="101692" cy="4357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96" name="Straight Connector 1295"/>
              <p:cNvCxnSpPr/>
              <p:nvPr/>
            </p:nvCxnSpPr>
            <p:spPr>
              <a:xfrm rot="5400000" flipH="1" flipV="1">
                <a:off x="1982828" y="2140948"/>
                <a:ext cx="80283" cy="4574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97" name="Straight Connector 1296"/>
              <p:cNvCxnSpPr/>
              <p:nvPr/>
            </p:nvCxnSpPr>
            <p:spPr>
              <a:xfrm rot="16200000" flipH="1">
                <a:off x="2005680" y="2171421"/>
                <a:ext cx="160566" cy="8278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434" name="Group 1314"/>
          <p:cNvGrpSpPr>
            <a:grpSpLocks/>
          </p:cNvGrpSpPr>
          <p:nvPr/>
        </p:nvGrpSpPr>
        <p:grpSpPr bwMode="auto">
          <a:xfrm rot="-8151696">
            <a:off x="5441950" y="1111250"/>
            <a:ext cx="436563" cy="393700"/>
            <a:chOff x="1522111" y="1535037"/>
            <a:chExt cx="599082" cy="663672"/>
          </a:xfrm>
        </p:grpSpPr>
        <p:sp>
          <p:nvSpPr>
            <p:cNvPr id="1316" name="Oval 1315"/>
            <p:cNvSpPr/>
            <p:nvPr/>
          </p:nvSpPr>
          <p:spPr>
            <a:xfrm>
              <a:off x="1797444" y="1869418"/>
              <a:ext cx="71890" cy="216765"/>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317" name="Arc 1316"/>
            <p:cNvSpPr/>
            <p:nvPr/>
          </p:nvSpPr>
          <p:spPr>
            <a:xfrm>
              <a:off x="1525076" y="1531543"/>
              <a:ext cx="285380" cy="642263"/>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53" name="Arc 1317"/>
            <p:cNvSpPr/>
            <p:nvPr/>
          </p:nvSpPr>
          <p:spPr>
            <a:xfrm flipH="1">
              <a:off x="1839008" y="1560053"/>
              <a:ext cx="285380" cy="642263"/>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319" name="Straight Connector 1318"/>
            <p:cNvCxnSpPr>
              <a:stCxn id="1316" idx="7"/>
            </p:cNvCxnSpPr>
            <p:nvPr/>
          </p:nvCxnSpPr>
          <p:spPr>
            <a:xfrm rot="5400000" flipH="1" flipV="1">
              <a:off x="1832878" y="1829617"/>
              <a:ext cx="74931" cy="479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20" name="Straight Connector 1319"/>
            <p:cNvCxnSpPr/>
            <p:nvPr/>
          </p:nvCxnSpPr>
          <p:spPr>
            <a:xfrm>
              <a:off x="1894452" y="1822257"/>
              <a:ext cx="87139" cy="8028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21" name="Straight Connector 1320"/>
            <p:cNvCxnSpPr/>
            <p:nvPr/>
          </p:nvCxnSpPr>
          <p:spPr>
            <a:xfrm rot="5400000" flipH="1" flipV="1">
              <a:off x="1839721" y="1899765"/>
              <a:ext cx="74931" cy="479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22" name="Straight Connector 1321"/>
            <p:cNvCxnSpPr/>
            <p:nvPr/>
          </p:nvCxnSpPr>
          <p:spPr>
            <a:xfrm rot="16200000" flipH="1">
              <a:off x="1870754" y="1923580"/>
              <a:ext cx="101692" cy="4357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23" name="Straight Connector 1322"/>
            <p:cNvCxnSpPr/>
            <p:nvPr/>
          </p:nvCxnSpPr>
          <p:spPr>
            <a:xfrm rot="5400000" flipH="1" flipV="1">
              <a:off x="1838702" y="1983017"/>
              <a:ext cx="74931" cy="479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24" name="Straight Connector 1323"/>
            <p:cNvCxnSpPr/>
            <p:nvPr/>
          </p:nvCxnSpPr>
          <p:spPr>
            <a:xfrm rot="16200000" flipH="1">
              <a:off x="1862696" y="2012192"/>
              <a:ext cx="155214" cy="8278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8759" name="Group 1290"/>
            <p:cNvGrpSpPr>
              <a:grpSpLocks/>
            </p:cNvGrpSpPr>
            <p:nvPr/>
          </p:nvGrpSpPr>
          <p:grpSpPr bwMode="auto">
            <a:xfrm flipH="1">
              <a:off x="1655487" y="1827586"/>
              <a:ext cx="135527" cy="314551"/>
              <a:chOff x="1999293" y="1966571"/>
              <a:chExt cx="135527" cy="314551"/>
            </a:xfrm>
          </p:grpSpPr>
          <p:cxnSp>
            <p:nvCxnSpPr>
              <p:cNvPr id="1326" name="Straight Connector 1325"/>
              <p:cNvCxnSpPr/>
              <p:nvPr/>
            </p:nvCxnSpPr>
            <p:spPr>
              <a:xfrm rot="5400000" flipH="1" flipV="1">
                <a:off x="1985857" y="1979938"/>
                <a:ext cx="74931" cy="479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27" name="Straight Connector 1326"/>
              <p:cNvCxnSpPr/>
              <p:nvPr/>
            </p:nvCxnSpPr>
            <p:spPr>
              <a:xfrm>
                <a:off x="2047662" y="1973859"/>
                <a:ext cx="87139" cy="8028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28" name="Straight Connector 1327"/>
              <p:cNvCxnSpPr/>
              <p:nvPr/>
            </p:nvCxnSpPr>
            <p:spPr>
              <a:xfrm rot="5400000" flipH="1" flipV="1">
                <a:off x="1992899" y="2051723"/>
                <a:ext cx="74931" cy="479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29" name="Straight Connector 1328"/>
              <p:cNvCxnSpPr/>
              <p:nvPr/>
            </p:nvCxnSpPr>
            <p:spPr>
              <a:xfrm rot="16200000" flipH="1">
                <a:off x="2022922" y="2075807"/>
                <a:ext cx="101692" cy="4357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30" name="Straight Connector 1329"/>
              <p:cNvCxnSpPr/>
              <p:nvPr/>
            </p:nvCxnSpPr>
            <p:spPr>
              <a:xfrm rot="5400000" flipH="1" flipV="1">
                <a:off x="1982828" y="2140948"/>
                <a:ext cx="80283" cy="4574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31" name="Straight Connector 1330"/>
              <p:cNvCxnSpPr/>
              <p:nvPr/>
            </p:nvCxnSpPr>
            <p:spPr>
              <a:xfrm rot="16200000" flipH="1">
                <a:off x="2005680" y="2171421"/>
                <a:ext cx="160566" cy="8278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451" name="Group 1331"/>
          <p:cNvGrpSpPr>
            <a:grpSpLocks/>
          </p:cNvGrpSpPr>
          <p:nvPr/>
        </p:nvGrpSpPr>
        <p:grpSpPr bwMode="auto">
          <a:xfrm rot="5400000">
            <a:off x="197644" y="3445669"/>
            <a:ext cx="346075" cy="236537"/>
            <a:chOff x="1522111" y="1535037"/>
            <a:chExt cx="599082" cy="663672"/>
          </a:xfrm>
        </p:grpSpPr>
        <p:sp>
          <p:nvSpPr>
            <p:cNvPr id="1333" name="Oval 1332"/>
            <p:cNvSpPr/>
            <p:nvPr/>
          </p:nvSpPr>
          <p:spPr>
            <a:xfrm>
              <a:off x="1785928" y="1833467"/>
              <a:ext cx="71450" cy="213801"/>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4336" name="Arc 1333"/>
            <p:cNvSpPr/>
            <p:nvPr/>
          </p:nvSpPr>
          <p:spPr>
            <a:xfrm>
              <a:off x="1522111" y="1512765"/>
              <a:ext cx="285801" cy="641402"/>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335" name="Arc 1334"/>
            <p:cNvSpPr/>
            <p:nvPr/>
          </p:nvSpPr>
          <p:spPr>
            <a:xfrm flipH="1">
              <a:off x="1835392" y="1535037"/>
              <a:ext cx="285801" cy="641402"/>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336" name="Straight Connector 1335"/>
            <p:cNvCxnSpPr>
              <a:stCxn id="1333" idx="7"/>
            </p:cNvCxnSpPr>
            <p:nvPr/>
          </p:nvCxnSpPr>
          <p:spPr>
            <a:xfrm rot="5400000" flipH="1" flipV="1">
              <a:off x="1835484" y="1804280"/>
              <a:ext cx="71267"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37" name="Straight Connector 1336"/>
            <p:cNvCxnSpPr/>
            <p:nvPr/>
          </p:nvCxnSpPr>
          <p:spPr>
            <a:xfrm>
              <a:off x="1895849" y="1797831"/>
              <a:ext cx="87939" cy="8017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38" name="Straight Connector 1337"/>
            <p:cNvCxnSpPr/>
            <p:nvPr/>
          </p:nvCxnSpPr>
          <p:spPr>
            <a:xfrm rot="5400000" flipH="1" flipV="1">
              <a:off x="1838752" y="1900045"/>
              <a:ext cx="75723"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39" name="Straight Connector 1338"/>
            <p:cNvCxnSpPr/>
            <p:nvPr/>
          </p:nvCxnSpPr>
          <p:spPr>
            <a:xfrm rot="16200000" flipH="1">
              <a:off x="1872109" y="1920609"/>
              <a:ext cx="102445"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40" name="Straight Connector 1339"/>
            <p:cNvCxnSpPr/>
            <p:nvPr/>
          </p:nvCxnSpPr>
          <p:spPr>
            <a:xfrm rot="5400000" flipH="1" flipV="1">
              <a:off x="1839607" y="1957096"/>
              <a:ext cx="71267"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41" name="Straight Connector 1340"/>
            <p:cNvCxnSpPr/>
            <p:nvPr/>
          </p:nvCxnSpPr>
          <p:spPr>
            <a:xfrm rot="16200000" flipH="1">
              <a:off x="1863247" y="2006900"/>
              <a:ext cx="155895" cy="8519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8743" name="Group 137"/>
            <p:cNvGrpSpPr>
              <a:grpSpLocks/>
            </p:cNvGrpSpPr>
            <p:nvPr/>
          </p:nvGrpSpPr>
          <p:grpSpPr bwMode="auto">
            <a:xfrm flipH="1">
              <a:off x="1655487" y="1827586"/>
              <a:ext cx="135527" cy="314551"/>
              <a:chOff x="1999293" y="1966571"/>
              <a:chExt cx="135527" cy="314551"/>
            </a:xfrm>
          </p:grpSpPr>
          <p:cxnSp>
            <p:nvCxnSpPr>
              <p:cNvPr id="1343" name="Straight Connector 1342"/>
              <p:cNvCxnSpPr/>
              <p:nvPr/>
            </p:nvCxnSpPr>
            <p:spPr>
              <a:xfrm rot="5400000" flipH="1" flipV="1">
                <a:off x="1984382" y="1982499"/>
                <a:ext cx="75720" cy="4671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44" name="Straight Connector 1343"/>
              <p:cNvCxnSpPr/>
              <p:nvPr/>
            </p:nvCxnSpPr>
            <p:spPr>
              <a:xfrm>
                <a:off x="2045601" y="1954632"/>
                <a:ext cx="87938" cy="8017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45" name="Straight Connector 1344"/>
              <p:cNvCxnSpPr/>
              <p:nvPr/>
            </p:nvCxnSpPr>
            <p:spPr>
              <a:xfrm rot="5400000" flipH="1" flipV="1">
                <a:off x="1989878" y="2053766"/>
                <a:ext cx="75720" cy="4671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46" name="Straight Connector 1345"/>
              <p:cNvCxnSpPr/>
              <p:nvPr/>
            </p:nvCxnSpPr>
            <p:spPr>
              <a:xfrm rot="16200000" flipH="1">
                <a:off x="2024085" y="2052912"/>
                <a:ext cx="97992"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47" name="Straight Connector 1346"/>
              <p:cNvCxnSpPr/>
              <p:nvPr/>
            </p:nvCxnSpPr>
            <p:spPr>
              <a:xfrm rot="5400000" flipH="1" flipV="1">
                <a:off x="1992104" y="2109443"/>
                <a:ext cx="71267" cy="4671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48" name="Straight Connector 1347"/>
              <p:cNvCxnSpPr/>
              <p:nvPr/>
            </p:nvCxnSpPr>
            <p:spPr>
              <a:xfrm rot="16200000" flipH="1">
                <a:off x="2014368" y="2160621"/>
                <a:ext cx="155898" cy="824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453" name="Group 1348"/>
          <p:cNvGrpSpPr>
            <a:grpSpLocks/>
          </p:cNvGrpSpPr>
          <p:nvPr/>
        </p:nvGrpSpPr>
        <p:grpSpPr bwMode="auto">
          <a:xfrm rot="5400000">
            <a:off x="2052638" y="4229100"/>
            <a:ext cx="344488" cy="236537"/>
            <a:chOff x="1522111" y="1535037"/>
            <a:chExt cx="599082" cy="663672"/>
          </a:xfrm>
        </p:grpSpPr>
        <p:sp>
          <p:nvSpPr>
            <p:cNvPr id="14337" name="Oval 1349"/>
            <p:cNvSpPr/>
            <p:nvPr/>
          </p:nvSpPr>
          <p:spPr>
            <a:xfrm>
              <a:off x="1787143" y="1833467"/>
              <a:ext cx="69019" cy="213801"/>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351" name="Arc 1350"/>
            <p:cNvSpPr/>
            <p:nvPr/>
          </p:nvSpPr>
          <p:spPr>
            <a:xfrm>
              <a:off x="1522112" y="1512766"/>
              <a:ext cx="287117" cy="641402"/>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352" name="Arc 1351"/>
            <p:cNvSpPr/>
            <p:nvPr/>
          </p:nvSpPr>
          <p:spPr>
            <a:xfrm flipH="1">
              <a:off x="1834077" y="1535038"/>
              <a:ext cx="287117" cy="641402"/>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353" name="Straight Connector 1352"/>
            <p:cNvCxnSpPr>
              <a:stCxn id="0" idx="7"/>
            </p:cNvCxnSpPr>
            <p:nvPr/>
          </p:nvCxnSpPr>
          <p:spPr>
            <a:xfrm rot="5400000" flipH="1" flipV="1">
              <a:off x="1835713" y="1805548"/>
              <a:ext cx="71267" cy="4693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54" name="Straight Connector 1353"/>
            <p:cNvCxnSpPr/>
            <p:nvPr/>
          </p:nvCxnSpPr>
          <p:spPr>
            <a:xfrm>
              <a:off x="1894812" y="1797832"/>
              <a:ext cx="88344" cy="8017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55" name="Straight Connector 1354"/>
            <p:cNvCxnSpPr/>
            <p:nvPr/>
          </p:nvCxnSpPr>
          <p:spPr>
            <a:xfrm rot="5400000" flipH="1" flipV="1">
              <a:off x="1839006" y="1901312"/>
              <a:ext cx="75723" cy="4693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56" name="Straight Connector 1355"/>
            <p:cNvCxnSpPr/>
            <p:nvPr/>
          </p:nvCxnSpPr>
          <p:spPr>
            <a:xfrm rot="16200000" flipH="1">
              <a:off x="1871198" y="1920510"/>
              <a:ext cx="102445" cy="4417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57" name="Straight Connector 1356"/>
            <p:cNvCxnSpPr/>
            <p:nvPr/>
          </p:nvCxnSpPr>
          <p:spPr>
            <a:xfrm rot="5400000" flipH="1" flipV="1">
              <a:off x="1839854" y="1955610"/>
              <a:ext cx="71267" cy="4969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58" name="Straight Connector 1357"/>
            <p:cNvCxnSpPr/>
            <p:nvPr/>
          </p:nvCxnSpPr>
          <p:spPr>
            <a:xfrm rot="16200000" flipH="1">
              <a:off x="1863798" y="2008085"/>
              <a:ext cx="155895" cy="8282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8727" name="Group 137"/>
            <p:cNvGrpSpPr>
              <a:grpSpLocks/>
            </p:cNvGrpSpPr>
            <p:nvPr/>
          </p:nvGrpSpPr>
          <p:grpSpPr bwMode="auto">
            <a:xfrm flipH="1">
              <a:off x="1655487" y="1827586"/>
              <a:ext cx="135527" cy="314551"/>
              <a:chOff x="1999293" y="1966571"/>
              <a:chExt cx="135527" cy="314551"/>
            </a:xfrm>
          </p:grpSpPr>
          <p:cxnSp>
            <p:nvCxnSpPr>
              <p:cNvPr id="1360" name="Straight Connector 1359"/>
              <p:cNvCxnSpPr/>
              <p:nvPr/>
            </p:nvCxnSpPr>
            <p:spPr>
              <a:xfrm rot="5400000" flipH="1" flipV="1">
                <a:off x="1986009" y="1982392"/>
                <a:ext cx="75720" cy="4693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61" name="Straight Connector 1360"/>
              <p:cNvCxnSpPr/>
              <p:nvPr/>
            </p:nvCxnSpPr>
            <p:spPr>
              <a:xfrm>
                <a:off x="2047337" y="1954634"/>
                <a:ext cx="88343" cy="8017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62" name="Straight Connector 1361"/>
              <p:cNvCxnSpPr/>
              <p:nvPr/>
            </p:nvCxnSpPr>
            <p:spPr>
              <a:xfrm rot="5400000" flipH="1" flipV="1">
                <a:off x="1991531" y="2053659"/>
                <a:ext cx="75720" cy="4693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63" name="Straight Connector 1362"/>
              <p:cNvCxnSpPr/>
              <p:nvPr/>
            </p:nvCxnSpPr>
            <p:spPr>
              <a:xfrm rot="16200000" flipH="1">
                <a:off x="2025947" y="2052812"/>
                <a:ext cx="97992" cy="4417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64" name="Straight Connector 1363"/>
              <p:cNvCxnSpPr/>
              <p:nvPr/>
            </p:nvCxnSpPr>
            <p:spPr>
              <a:xfrm rot="5400000" flipH="1" flipV="1">
                <a:off x="1993757" y="2109336"/>
                <a:ext cx="71267" cy="4693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65" name="Straight Connector 1364"/>
              <p:cNvCxnSpPr/>
              <p:nvPr/>
            </p:nvCxnSpPr>
            <p:spPr>
              <a:xfrm rot="16200000" flipH="1">
                <a:off x="2016319" y="2160432"/>
                <a:ext cx="155898" cy="8282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455" name="Group 1365"/>
          <p:cNvGrpSpPr>
            <a:grpSpLocks/>
          </p:cNvGrpSpPr>
          <p:nvPr/>
        </p:nvGrpSpPr>
        <p:grpSpPr bwMode="auto">
          <a:xfrm rot="5400000">
            <a:off x="3908425" y="5011738"/>
            <a:ext cx="344487" cy="236538"/>
            <a:chOff x="1522111" y="1535037"/>
            <a:chExt cx="599082" cy="663672"/>
          </a:xfrm>
        </p:grpSpPr>
        <p:sp>
          <p:nvSpPr>
            <p:cNvPr id="1367" name="Oval 1366"/>
            <p:cNvSpPr/>
            <p:nvPr/>
          </p:nvSpPr>
          <p:spPr>
            <a:xfrm>
              <a:off x="1787143" y="1833467"/>
              <a:ext cx="69018" cy="2138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368" name="Arc 1367"/>
            <p:cNvSpPr/>
            <p:nvPr/>
          </p:nvSpPr>
          <p:spPr>
            <a:xfrm>
              <a:off x="1522110" y="1512766"/>
              <a:ext cx="287118" cy="641400"/>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369" name="Arc 1368"/>
            <p:cNvSpPr/>
            <p:nvPr/>
          </p:nvSpPr>
          <p:spPr>
            <a:xfrm flipH="1">
              <a:off x="1834074" y="1535036"/>
              <a:ext cx="287118" cy="641400"/>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370" name="Straight Connector 1369"/>
            <p:cNvCxnSpPr>
              <a:stCxn id="1367" idx="7"/>
            </p:cNvCxnSpPr>
            <p:nvPr/>
          </p:nvCxnSpPr>
          <p:spPr>
            <a:xfrm rot="5400000" flipH="1" flipV="1">
              <a:off x="1835711" y="1805545"/>
              <a:ext cx="71267" cy="4693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71" name="Straight Connector 1370"/>
            <p:cNvCxnSpPr/>
            <p:nvPr/>
          </p:nvCxnSpPr>
          <p:spPr>
            <a:xfrm>
              <a:off x="1894810" y="1797831"/>
              <a:ext cx="88344" cy="8017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72" name="Straight Connector 1371"/>
            <p:cNvCxnSpPr/>
            <p:nvPr/>
          </p:nvCxnSpPr>
          <p:spPr>
            <a:xfrm rot="5400000" flipH="1" flipV="1">
              <a:off x="1839006" y="1901310"/>
              <a:ext cx="75719" cy="4693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73" name="Straight Connector 1372"/>
            <p:cNvCxnSpPr/>
            <p:nvPr/>
          </p:nvCxnSpPr>
          <p:spPr>
            <a:xfrm rot="16200000" flipH="1">
              <a:off x="1871194" y="1920506"/>
              <a:ext cx="102447" cy="4417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74" name="Straight Connector 1373"/>
            <p:cNvCxnSpPr/>
            <p:nvPr/>
          </p:nvCxnSpPr>
          <p:spPr>
            <a:xfrm rot="5400000" flipH="1" flipV="1">
              <a:off x="1839852" y="1955605"/>
              <a:ext cx="71267" cy="4969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75" name="Straight Connector 1374"/>
            <p:cNvCxnSpPr/>
            <p:nvPr/>
          </p:nvCxnSpPr>
          <p:spPr>
            <a:xfrm rot="16200000" flipH="1">
              <a:off x="1863795" y="2008081"/>
              <a:ext cx="155897" cy="8282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8711" name="Group 137"/>
            <p:cNvGrpSpPr>
              <a:grpSpLocks/>
            </p:cNvGrpSpPr>
            <p:nvPr/>
          </p:nvGrpSpPr>
          <p:grpSpPr bwMode="auto">
            <a:xfrm flipH="1">
              <a:off x="1655487" y="1827586"/>
              <a:ext cx="135527" cy="314551"/>
              <a:chOff x="1999293" y="1966571"/>
              <a:chExt cx="135527" cy="314551"/>
            </a:xfrm>
          </p:grpSpPr>
          <p:cxnSp>
            <p:nvCxnSpPr>
              <p:cNvPr id="1377" name="Straight Connector 1376"/>
              <p:cNvCxnSpPr/>
              <p:nvPr/>
            </p:nvCxnSpPr>
            <p:spPr>
              <a:xfrm rot="5400000" flipH="1" flipV="1">
                <a:off x="1986008" y="1982390"/>
                <a:ext cx="75723" cy="4693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78" name="Straight Connector 1377"/>
              <p:cNvCxnSpPr/>
              <p:nvPr/>
            </p:nvCxnSpPr>
            <p:spPr>
              <a:xfrm>
                <a:off x="2047336" y="1954632"/>
                <a:ext cx="88344" cy="8017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79" name="Straight Connector 1378"/>
              <p:cNvCxnSpPr/>
              <p:nvPr/>
            </p:nvCxnSpPr>
            <p:spPr>
              <a:xfrm rot="5400000" flipH="1" flipV="1">
                <a:off x="1991530" y="2053657"/>
                <a:ext cx="75723" cy="4693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80" name="Straight Connector 1379"/>
              <p:cNvCxnSpPr/>
              <p:nvPr/>
            </p:nvCxnSpPr>
            <p:spPr>
              <a:xfrm rot="16200000" flipH="1">
                <a:off x="2025947" y="2052811"/>
                <a:ext cx="97992" cy="4417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81" name="Straight Connector 1380"/>
              <p:cNvCxnSpPr/>
              <p:nvPr/>
            </p:nvCxnSpPr>
            <p:spPr>
              <a:xfrm rot="5400000" flipH="1" flipV="1">
                <a:off x="1993758" y="2109335"/>
                <a:ext cx="71267" cy="4693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38" name="Straight Connector 1381"/>
              <p:cNvCxnSpPr/>
              <p:nvPr/>
            </p:nvCxnSpPr>
            <p:spPr>
              <a:xfrm rot="16200000" flipH="1">
                <a:off x="2016321" y="2160429"/>
                <a:ext cx="155895" cy="8282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457" name="Group 1382"/>
          <p:cNvGrpSpPr>
            <a:grpSpLocks/>
          </p:cNvGrpSpPr>
          <p:nvPr/>
        </p:nvGrpSpPr>
        <p:grpSpPr bwMode="auto">
          <a:xfrm rot="5400000">
            <a:off x="5763419" y="5795169"/>
            <a:ext cx="344488" cy="234950"/>
            <a:chOff x="1522111" y="1535037"/>
            <a:chExt cx="599082" cy="663672"/>
          </a:xfrm>
        </p:grpSpPr>
        <p:sp>
          <p:nvSpPr>
            <p:cNvPr id="1384" name="Oval 1383"/>
            <p:cNvSpPr/>
            <p:nvPr/>
          </p:nvSpPr>
          <p:spPr>
            <a:xfrm>
              <a:off x="1787142" y="1857904"/>
              <a:ext cx="69019" cy="215245"/>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385" name="Arc 1384"/>
            <p:cNvSpPr/>
            <p:nvPr/>
          </p:nvSpPr>
          <p:spPr>
            <a:xfrm>
              <a:off x="1522111" y="1557460"/>
              <a:ext cx="287117" cy="641249"/>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386" name="Arc 1385"/>
            <p:cNvSpPr/>
            <p:nvPr/>
          </p:nvSpPr>
          <p:spPr>
            <a:xfrm flipH="1">
              <a:off x="1834075" y="1579878"/>
              <a:ext cx="287117" cy="641252"/>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387" name="Straight Connector 1386"/>
            <p:cNvCxnSpPr>
              <a:stCxn id="1384" idx="7"/>
            </p:cNvCxnSpPr>
            <p:nvPr/>
          </p:nvCxnSpPr>
          <p:spPr>
            <a:xfrm rot="5400000" flipH="1" flipV="1">
              <a:off x="1833230" y="1850133"/>
              <a:ext cx="76231" cy="4693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88" name="Straight Connector 1387"/>
            <p:cNvCxnSpPr/>
            <p:nvPr/>
          </p:nvCxnSpPr>
          <p:spPr>
            <a:xfrm>
              <a:off x="1894811" y="1822029"/>
              <a:ext cx="88344" cy="807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89" name="Straight Connector 1388"/>
            <p:cNvCxnSpPr/>
            <p:nvPr/>
          </p:nvCxnSpPr>
          <p:spPr>
            <a:xfrm rot="5400000" flipH="1" flipV="1">
              <a:off x="1838751" y="1921882"/>
              <a:ext cx="76231" cy="4693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90" name="Straight Connector 1389"/>
            <p:cNvCxnSpPr/>
            <p:nvPr/>
          </p:nvCxnSpPr>
          <p:spPr>
            <a:xfrm rot="16200000" flipH="1">
              <a:off x="1870851" y="1945684"/>
              <a:ext cx="103137" cy="4417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91" name="Straight Connector 1390"/>
            <p:cNvCxnSpPr/>
            <p:nvPr/>
          </p:nvCxnSpPr>
          <p:spPr>
            <a:xfrm rot="5400000" flipH="1" flipV="1">
              <a:off x="1837371" y="2001219"/>
              <a:ext cx="76231" cy="4969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92" name="Straight Connector 1391"/>
            <p:cNvCxnSpPr/>
            <p:nvPr/>
          </p:nvCxnSpPr>
          <p:spPr>
            <a:xfrm rot="16200000" flipH="1">
              <a:off x="1865512" y="2009317"/>
              <a:ext cx="152465" cy="8282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8695" name="Group 137"/>
            <p:cNvGrpSpPr>
              <a:grpSpLocks/>
            </p:cNvGrpSpPr>
            <p:nvPr/>
          </p:nvGrpSpPr>
          <p:grpSpPr bwMode="auto">
            <a:xfrm flipH="1">
              <a:off x="1655487" y="1827586"/>
              <a:ext cx="135527" cy="314551"/>
              <a:chOff x="1999293" y="1966571"/>
              <a:chExt cx="135527" cy="314551"/>
            </a:xfrm>
          </p:grpSpPr>
          <p:cxnSp>
            <p:nvCxnSpPr>
              <p:cNvPr id="1394" name="Straight Connector 1393"/>
              <p:cNvCxnSpPr/>
              <p:nvPr/>
            </p:nvCxnSpPr>
            <p:spPr>
              <a:xfrm rot="5400000" flipH="1" flipV="1">
                <a:off x="1985754" y="2002571"/>
                <a:ext cx="76234" cy="4693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95" name="Straight Connector 1394"/>
              <p:cNvCxnSpPr/>
              <p:nvPr/>
            </p:nvCxnSpPr>
            <p:spPr>
              <a:xfrm>
                <a:off x="2047338" y="1974468"/>
                <a:ext cx="88343" cy="807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96" name="Straight Connector 1395"/>
              <p:cNvCxnSpPr/>
              <p:nvPr/>
            </p:nvCxnSpPr>
            <p:spPr>
              <a:xfrm rot="5400000" flipH="1" flipV="1">
                <a:off x="1991275" y="2074319"/>
                <a:ext cx="76234" cy="4693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97" name="Straight Connector 1396"/>
              <p:cNvCxnSpPr/>
              <p:nvPr/>
            </p:nvCxnSpPr>
            <p:spPr>
              <a:xfrm rot="16200000" flipH="1">
                <a:off x="2025618" y="2073458"/>
                <a:ext cx="98654" cy="4417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39" name="Straight Connector 1397"/>
              <p:cNvCxnSpPr/>
              <p:nvPr/>
            </p:nvCxnSpPr>
            <p:spPr>
              <a:xfrm rot="5400000" flipH="1" flipV="1">
                <a:off x="1993518" y="2130373"/>
                <a:ext cx="71748" cy="4693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99" name="Straight Connector 1398"/>
              <p:cNvCxnSpPr/>
              <p:nvPr/>
            </p:nvCxnSpPr>
            <p:spPr>
              <a:xfrm rot="16200000" flipH="1">
                <a:off x="2015796" y="2181934"/>
                <a:ext cx="156948" cy="8282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459" name="Group 1399"/>
          <p:cNvGrpSpPr>
            <a:grpSpLocks/>
          </p:cNvGrpSpPr>
          <p:nvPr/>
        </p:nvGrpSpPr>
        <p:grpSpPr bwMode="auto">
          <a:xfrm rot="-3668593">
            <a:off x="5463381" y="3693320"/>
            <a:ext cx="498475" cy="449262"/>
            <a:chOff x="1522111" y="1535037"/>
            <a:chExt cx="599082" cy="663672"/>
          </a:xfrm>
        </p:grpSpPr>
        <p:sp>
          <p:nvSpPr>
            <p:cNvPr id="1401" name="Oval 1400"/>
            <p:cNvSpPr/>
            <p:nvPr/>
          </p:nvSpPr>
          <p:spPr>
            <a:xfrm>
              <a:off x="1786342" y="1853415"/>
              <a:ext cx="72500" cy="21575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402" name="Arc 1401"/>
            <p:cNvSpPr/>
            <p:nvPr/>
          </p:nvSpPr>
          <p:spPr>
            <a:xfrm>
              <a:off x="1523787" y="1525913"/>
              <a:ext cx="286186" cy="642567"/>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403" name="Arc 1402"/>
            <p:cNvSpPr/>
            <p:nvPr/>
          </p:nvSpPr>
          <p:spPr>
            <a:xfrm flipH="1">
              <a:off x="1835585" y="1555710"/>
              <a:ext cx="286186" cy="642567"/>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404" name="Straight Connector 1403"/>
            <p:cNvCxnSpPr>
              <a:stCxn id="1401" idx="7"/>
            </p:cNvCxnSpPr>
            <p:nvPr/>
          </p:nvCxnSpPr>
          <p:spPr>
            <a:xfrm rot="5400000" flipH="1" flipV="1">
              <a:off x="1846845" y="1815273"/>
              <a:ext cx="75044" cy="4769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05" name="Straight Connector 1404"/>
            <p:cNvCxnSpPr/>
            <p:nvPr/>
          </p:nvCxnSpPr>
          <p:spPr>
            <a:xfrm>
              <a:off x="1894827" y="1816000"/>
              <a:ext cx="87764" cy="7973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06" name="Straight Connector 1405"/>
            <p:cNvCxnSpPr/>
            <p:nvPr/>
          </p:nvCxnSpPr>
          <p:spPr>
            <a:xfrm rot="5400000" flipH="1" flipV="1">
              <a:off x="1852746" y="1891604"/>
              <a:ext cx="75044" cy="4769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07" name="Straight Connector 1406"/>
            <p:cNvCxnSpPr/>
            <p:nvPr/>
          </p:nvCxnSpPr>
          <p:spPr>
            <a:xfrm rot="16200000" flipH="1">
              <a:off x="1883619" y="1913402"/>
              <a:ext cx="100840" cy="438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08" name="Straight Connector 1407"/>
            <p:cNvCxnSpPr/>
            <p:nvPr/>
          </p:nvCxnSpPr>
          <p:spPr>
            <a:xfrm rot="5400000" flipH="1" flipV="1">
              <a:off x="1850871" y="1965170"/>
              <a:ext cx="75044" cy="4769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09" name="Straight Connector 1408"/>
            <p:cNvCxnSpPr/>
            <p:nvPr/>
          </p:nvCxnSpPr>
          <p:spPr>
            <a:xfrm rot="16200000" flipH="1">
              <a:off x="1873310" y="1999515"/>
              <a:ext cx="154779" cy="8203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8679" name="Group 171"/>
            <p:cNvGrpSpPr>
              <a:grpSpLocks/>
            </p:cNvGrpSpPr>
            <p:nvPr/>
          </p:nvGrpSpPr>
          <p:grpSpPr bwMode="auto">
            <a:xfrm flipH="1">
              <a:off x="1655487" y="1827586"/>
              <a:ext cx="135527" cy="314551"/>
              <a:chOff x="1999293" y="1966571"/>
              <a:chExt cx="135527" cy="314551"/>
            </a:xfrm>
          </p:grpSpPr>
          <p:cxnSp>
            <p:nvCxnSpPr>
              <p:cNvPr id="1411" name="Straight Connector 1410"/>
              <p:cNvCxnSpPr/>
              <p:nvPr/>
            </p:nvCxnSpPr>
            <p:spPr>
              <a:xfrm rot="5400000" flipH="1" flipV="1">
                <a:off x="1968674" y="1966480"/>
                <a:ext cx="72700" cy="4769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12" name="Straight Connector 1411"/>
              <p:cNvCxnSpPr/>
              <p:nvPr/>
            </p:nvCxnSpPr>
            <p:spPr>
              <a:xfrm>
                <a:off x="2036406" y="1959937"/>
                <a:ext cx="87764" cy="7973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13" name="Straight Connector 1412"/>
              <p:cNvCxnSpPr/>
              <p:nvPr/>
            </p:nvCxnSpPr>
            <p:spPr>
              <a:xfrm rot="5400000" flipH="1" flipV="1">
                <a:off x="1973140" y="2039123"/>
                <a:ext cx="72700" cy="4769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40" name="Straight Connector 1413"/>
              <p:cNvCxnSpPr/>
              <p:nvPr/>
            </p:nvCxnSpPr>
            <p:spPr>
              <a:xfrm rot="16200000" flipH="1">
                <a:off x="2007832" y="2061216"/>
                <a:ext cx="98496" cy="438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15" name="Straight Connector 1414"/>
              <p:cNvCxnSpPr/>
              <p:nvPr/>
            </p:nvCxnSpPr>
            <p:spPr>
              <a:xfrm rot="5400000" flipH="1" flipV="1">
                <a:off x="1979230" y="2118631"/>
                <a:ext cx="75044" cy="45790"/>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16" name="Straight Connector 1415"/>
              <p:cNvCxnSpPr/>
              <p:nvPr/>
            </p:nvCxnSpPr>
            <p:spPr>
              <a:xfrm rot="16200000" flipH="1">
                <a:off x="1995001" y="2148900"/>
                <a:ext cx="154779" cy="8204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461" name="Group 1416"/>
          <p:cNvGrpSpPr>
            <a:grpSpLocks/>
          </p:cNvGrpSpPr>
          <p:nvPr/>
        </p:nvGrpSpPr>
        <p:grpSpPr bwMode="auto">
          <a:xfrm>
            <a:off x="3424238" y="5392738"/>
            <a:ext cx="454025" cy="487362"/>
            <a:chOff x="1522111" y="1535037"/>
            <a:chExt cx="599082" cy="663672"/>
          </a:xfrm>
        </p:grpSpPr>
        <p:sp>
          <p:nvSpPr>
            <p:cNvPr id="1418" name="Oval 1417"/>
            <p:cNvSpPr/>
            <p:nvPr/>
          </p:nvSpPr>
          <p:spPr>
            <a:xfrm>
              <a:off x="1786042" y="1857145"/>
              <a:ext cx="71220" cy="21401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419" name="Arc 1418"/>
            <p:cNvSpPr/>
            <p:nvPr/>
          </p:nvSpPr>
          <p:spPr>
            <a:xfrm>
              <a:off x="1522111" y="1535037"/>
              <a:ext cx="284878" cy="642054"/>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420" name="Arc 1419"/>
            <p:cNvSpPr/>
            <p:nvPr/>
          </p:nvSpPr>
          <p:spPr>
            <a:xfrm flipH="1">
              <a:off x="1836315" y="1556655"/>
              <a:ext cx="284878" cy="64205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421" name="Straight Connector 1420"/>
            <p:cNvCxnSpPr>
              <a:stCxn id="1418" idx="7"/>
            </p:cNvCxnSpPr>
            <p:nvPr/>
          </p:nvCxnSpPr>
          <p:spPr>
            <a:xfrm rot="5400000" flipH="1" flipV="1">
              <a:off x="1833045" y="1827651"/>
              <a:ext cx="75664"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22" name="Straight Connector 1421"/>
            <p:cNvCxnSpPr/>
            <p:nvPr/>
          </p:nvCxnSpPr>
          <p:spPr>
            <a:xfrm>
              <a:off x="1894966" y="1822556"/>
              <a:ext cx="87977" cy="7998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23" name="Straight Connector 1422"/>
            <p:cNvCxnSpPr/>
            <p:nvPr/>
          </p:nvCxnSpPr>
          <p:spPr>
            <a:xfrm rot="5400000" flipH="1" flipV="1">
              <a:off x="1839330" y="1898991"/>
              <a:ext cx="756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24" name="Straight Connector 1423"/>
            <p:cNvCxnSpPr/>
            <p:nvPr/>
          </p:nvCxnSpPr>
          <p:spPr>
            <a:xfrm rot="16200000" flipH="1">
              <a:off x="1872442" y="1922703"/>
              <a:ext cx="101604" cy="4398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25" name="Straight Connector 1424"/>
            <p:cNvCxnSpPr/>
            <p:nvPr/>
          </p:nvCxnSpPr>
          <p:spPr>
            <a:xfrm rot="5400000" flipH="1" flipV="1">
              <a:off x="1837234" y="1978977"/>
              <a:ext cx="75664"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26" name="Straight Connector 1425"/>
            <p:cNvCxnSpPr/>
            <p:nvPr/>
          </p:nvCxnSpPr>
          <p:spPr>
            <a:xfrm rot="16200000" flipH="1">
              <a:off x="1862143" y="2008733"/>
              <a:ext cx="157811" cy="837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8663" name="Group 256"/>
            <p:cNvGrpSpPr>
              <a:grpSpLocks/>
            </p:cNvGrpSpPr>
            <p:nvPr/>
          </p:nvGrpSpPr>
          <p:grpSpPr bwMode="auto">
            <a:xfrm flipH="1">
              <a:off x="1655487" y="1827586"/>
              <a:ext cx="135527" cy="314551"/>
              <a:chOff x="1999293" y="1966571"/>
              <a:chExt cx="135527" cy="314551"/>
            </a:xfrm>
          </p:grpSpPr>
          <p:cxnSp>
            <p:nvCxnSpPr>
              <p:cNvPr id="1428" name="Straight Connector 1427"/>
              <p:cNvCxnSpPr/>
              <p:nvPr/>
            </p:nvCxnSpPr>
            <p:spPr>
              <a:xfrm rot="5400000" flipH="1" flipV="1">
                <a:off x="1986333" y="1979607"/>
                <a:ext cx="75664" cy="4817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29" name="Straight Connector 1428"/>
              <p:cNvCxnSpPr/>
              <p:nvPr/>
            </p:nvCxnSpPr>
            <p:spPr>
              <a:xfrm>
                <a:off x="2048254" y="1972350"/>
                <a:ext cx="85881" cy="8214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41" name="Straight Connector 1429"/>
              <p:cNvCxnSpPr/>
              <p:nvPr/>
            </p:nvCxnSpPr>
            <p:spPr>
              <a:xfrm rot="5400000" flipH="1" flipV="1">
                <a:off x="1991570" y="2051993"/>
                <a:ext cx="75662"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1" name="Straight Connector 1430"/>
              <p:cNvCxnSpPr/>
              <p:nvPr/>
            </p:nvCxnSpPr>
            <p:spPr>
              <a:xfrm rot="16200000" flipH="1">
                <a:off x="2023634" y="2074659"/>
                <a:ext cx="101604" cy="439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2" name="Straight Connector 1431"/>
              <p:cNvCxnSpPr/>
              <p:nvPr/>
            </p:nvCxnSpPr>
            <p:spPr>
              <a:xfrm rot="5400000" flipH="1" flipV="1">
                <a:off x="1990522" y="2130933"/>
                <a:ext cx="75664" cy="4817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3" name="Straight Connector 1432"/>
              <p:cNvCxnSpPr/>
              <p:nvPr/>
            </p:nvCxnSpPr>
            <p:spPr>
              <a:xfrm rot="16200000" flipH="1">
                <a:off x="2015464" y="2162816"/>
                <a:ext cx="155650" cy="8169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463" name="Group 1433"/>
          <p:cNvGrpSpPr>
            <a:grpSpLocks/>
          </p:cNvGrpSpPr>
          <p:nvPr/>
        </p:nvGrpSpPr>
        <p:grpSpPr bwMode="auto">
          <a:xfrm rot="-2934967">
            <a:off x="4870451" y="4702175"/>
            <a:ext cx="546100" cy="447675"/>
            <a:chOff x="1522111" y="1535037"/>
            <a:chExt cx="599082" cy="663672"/>
          </a:xfrm>
        </p:grpSpPr>
        <p:sp>
          <p:nvSpPr>
            <p:cNvPr id="1435" name="Oval 1434"/>
            <p:cNvSpPr/>
            <p:nvPr/>
          </p:nvSpPr>
          <p:spPr>
            <a:xfrm>
              <a:off x="1784712" y="1852332"/>
              <a:ext cx="73144" cy="21416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436" name="Arc 1435"/>
            <p:cNvSpPr/>
            <p:nvPr/>
          </p:nvSpPr>
          <p:spPr>
            <a:xfrm>
              <a:off x="1519707" y="1531739"/>
              <a:ext cx="285609" cy="642490"/>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437" name="Arc 1436"/>
            <p:cNvSpPr/>
            <p:nvPr/>
          </p:nvSpPr>
          <p:spPr>
            <a:xfrm flipH="1">
              <a:off x="1831290" y="1545552"/>
              <a:ext cx="285609" cy="642490"/>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438" name="Straight Connector 1437"/>
            <p:cNvCxnSpPr>
              <a:stCxn id="1435" idx="7"/>
            </p:cNvCxnSpPr>
            <p:nvPr/>
          </p:nvCxnSpPr>
          <p:spPr>
            <a:xfrm rot="5400000" flipH="1" flipV="1">
              <a:off x="1833608" y="1824454"/>
              <a:ext cx="72956" cy="4876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9" name="Straight Connector 1438"/>
            <p:cNvCxnSpPr/>
            <p:nvPr/>
          </p:nvCxnSpPr>
          <p:spPr>
            <a:xfrm>
              <a:off x="1897401" y="1811211"/>
              <a:ext cx="87076"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40" name="Straight Connector 1439"/>
            <p:cNvCxnSpPr/>
            <p:nvPr/>
          </p:nvCxnSpPr>
          <p:spPr>
            <a:xfrm rot="5400000" flipH="1" flipV="1">
              <a:off x="1846688" y="1885024"/>
              <a:ext cx="75310" cy="4702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41" name="Straight Connector 1440"/>
            <p:cNvCxnSpPr/>
            <p:nvPr/>
          </p:nvCxnSpPr>
          <p:spPr>
            <a:xfrm rot="16200000" flipH="1">
              <a:off x="1871023" y="1918643"/>
              <a:ext cx="103552" cy="4527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42" name="Straight Connector 1441"/>
            <p:cNvCxnSpPr/>
            <p:nvPr/>
          </p:nvCxnSpPr>
          <p:spPr>
            <a:xfrm rot="5400000" flipH="1" flipV="1">
              <a:off x="1839200" y="1971033"/>
              <a:ext cx="75310" cy="4876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43" name="Straight Connector 1442"/>
            <p:cNvCxnSpPr/>
            <p:nvPr/>
          </p:nvCxnSpPr>
          <p:spPr>
            <a:xfrm rot="16200000" flipH="1">
              <a:off x="1870399" y="1998606"/>
              <a:ext cx="155327" cy="8185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8647" name="Group 273"/>
            <p:cNvGrpSpPr>
              <a:grpSpLocks/>
            </p:cNvGrpSpPr>
            <p:nvPr/>
          </p:nvGrpSpPr>
          <p:grpSpPr bwMode="auto">
            <a:xfrm flipH="1">
              <a:off x="1655487" y="1827586"/>
              <a:ext cx="135527" cy="314551"/>
              <a:chOff x="1999293" y="1966571"/>
              <a:chExt cx="135527" cy="314551"/>
            </a:xfrm>
          </p:grpSpPr>
          <p:cxnSp>
            <p:nvCxnSpPr>
              <p:cNvPr id="1445" name="Straight Connector 1444"/>
              <p:cNvCxnSpPr/>
              <p:nvPr/>
            </p:nvCxnSpPr>
            <p:spPr>
              <a:xfrm rot="5400000" flipH="1" flipV="1">
                <a:off x="1988358" y="1956953"/>
                <a:ext cx="77663" cy="45280"/>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43" name="Straight Connector 1445"/>
              <p:cNvCxnSpPr/>
              <p:nvPr/>
            </p:nvCxnSpPr>
            <p:spPr>
              <a:xfrm>
                <a:off x="2049762" y="1950390"/>
                <a:ext cx="81852"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47" name="Straight Connector 1446"/>
              <p:cNvCxnSpPr/>
              <p:nvPr/>
            </p:nvCxnSpPr>
            <p:spPr>
              <a:xfrm rot="5400000" flipH="1" flipV="1">
                <a:off x="1995404" y="2036547"/>
                <a:ext cx="72958" cy="4702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48" name="Straight Connector 1447"/>
              <p:cNvCxnSpPr/>
              <p:nvPr/>
            </p:nvCxnSpPr>
            <p:spPr>
              <a:xfrm rot="16200000" flipH="1">
                <a:off x="2028323" y="2053990"/>
                <a:ext cx="101197" cy="4179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49" name="Straight Connector 1448"/>
              <p:cNvCxnSpPr/>
              <p:nvPr/>
            </p:nvCxnSpPr>
            <p:spPr>
              <a:xfrm rot="5400000" flipH="1" flipV="1">
                <a:off x="1993099" y="2112584"/>
                <a:ext cx="75310" cy="45280"/>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50" name="Straight Connector 1449"/>
              <p:cNvCxnSpPr/>
              <p:nvPr/>
            </p:nvCxnSpPr>
            <p:spPr>
              <a:xfrm rot="16200000" flipH="1">
                <a:off x="2014921" y="2147904"/>
                <a:ext cx="155328" cy="7662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465" name="Group 1450"/>
          <p:cNvGrpSpPr>
            <a:grpSpLocks/>
          </p:cNvGrpSpPr>
          <p:nvPr/>
        </p:nvGrpSpPr>
        <p:grpSpPr bwMode="auto">
          <a:xfrm rot="-5400000">
            <a:off x="3559969" y="4852194"/>
            <a:ext cx="942975" cy="976313"/>
            <a:chOff x="1522111" y="1535037"/>
            <a:chExt cx="599082" cy="663672"/>
          </a:xfrm>
        </p:grpSpPr>
        <p:sp>
          <p:nvSpPr>
            <p:cNvPr id="1452" name="Oval 1451"/>
            <p:cNvSpPr/>
            <p:nvPr/>
          </p:nvSpPr>
          <p:spPr>
            <a:xfrm>
              <a:off x="1786353" y="1857700"/>
              <a:ext cx="70599" cy="21367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453" name="Arc 1452"/>
            <p:cNvSpPr/>
            <p:nvPr/>
          </p:nvSpPr>
          <p:spPr>
            <a:xfrm>
              <a:off x="1527154" y="1535037"/>
              <a:ext cx="285421" cy="643168"/>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454" name="Arc 1453"/>
            <p:cNvSpPr/>
            <p:nvPr/>
          </p:nvSpPr>
          <p:spPr>
            <a:xfrm flipH="1">
              <a:off x="1840814" y="1555541"/>
              <a:ext cx="285422" cy="643168"/>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455" name="Straight Connector 1454"/>
            <p:cNvCxnSpPr>
              <a:stCxn id="1452" idx="7"/>
            </p:cNvCxnSpPr>
            <p:nvPr/>
          </p:nvCxnSpPr>
          <p:spPr>
            <a:xfrm rot="5400000" flipH="1" flipV="1">
              <a:off x="1838380" y="1828064"/>
              <a:ext cx="74460" cy="4740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56" name="Straight Connector 1455"/>
            <p:cNvCxnSpPr/>
            <p:nvPr/>
          </p:nvCxnSpPr>
          <p:spPr>
            <a:xfrm>
              <a:off x="1899310" y="1821009"/>
              <a:ext cx="87745" cy="8093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57" name="Straight Connector 1456"/>
            <p:cNvCxnSpPr/>
            <p:nvPr/>
          </p:nvCxnSpPr>
          <p:spPr>
            <a:xfrm rot="5400000" flipH="1" flipV="1">
              <a:off x="1844431" y="1899287"/>
              <a:ext cx="74460" cy="4740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58" name="Straight Connector 1457"/>
            <p:cNvCxnSpPr/>
            <p:nvPr/>
          </p:nvCxnSpPr>
          <p:spPr>
            <a:xfrm rot="16200000" flipH="1">
              <a:off x="1871249" y="1922383"/>
              <a:ext cx="102519" cy="4437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59" name="Straight Connector 1458"/>
            <p:cNvCxnSpPr/>
            <p:nvPr/>
          </p:nvCxnSpPr>
          <p:spPr>
            <a:xfrm rot="5400000" flipH="1" flipV="1">
              <a:off x="1843422" y="1979144"/>
              <a:ext cx="74460" cy="4740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60" name="Straight Connector 1459"/>
            <p:cNvCxnSpPr/>
            <p:nvPr/>
          </p:nvCxnSpPr>
          <p:spPr>
            <a:xfrm rot="16200000" flipH="1">
              <a:off x="1862963" y="2009516"/>
              <a:ext cx="155396" cy="8270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8631" name="Group 341"/>
            <p:cNvGrpSpPr>
              <a:grpSpLocks/>
            </p:cNvGrpSpPr>
            <p:nvPr/>
          </p:nvGrpSpPr>
          <p:grpSpPr bwMode="auto">
            <a:xfrm flipH="1">
              <a:off x="1655487" y="1827586"/>
              <a:ext cx="135527" cy="314551"/>
              <a:chOff x="1999293" y="1966571"/>
              <a:chExt cx="135527" cy="314551"/>
            </a:xfrm>
          </p:grpSpPr>
          <p:cxnSp>
            <p:nvCxnSpPr>
              <p:cNvPr id="14344" name="Straight Connector 1461"/>
              <p:cNvCxnSpPr/>
              <p:nvPr/>
            </p:nvCxnSpPr>
            <p:spPr>
              <a:xfrm rot="5400000" flipH="1" flipV="1">
                <a:off x="1985887" y="1979494"/>
                <a:ext cx="74460" cy="48411"/>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63" name="Straight Connector 1462"/>
              <p:cNvCxnSpPr/>
              <p:nvPr/>
            </p:nvCxnSpPr>
            <p:spPr>
              <a:xfrm>
                <a:off x="2042279" y="1974023"/>
                <a:ext cx="87744" cy="7985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64" name="Straight Connector 1463"/>
              <p:cNvCxnSpPr/>
              <p:nvPr/>
            </p:nvCxnSpPr>
            <p:spPr>
              <a:xfrm rot="5400000" flipH="1" flipV="1">
                <a:off x="1991938" y="2051797"/>
                <a:ext cx="74461" cy="48411"/>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65" name="Straight Connector 1464"/>
              <p:cNvCxnSpPr/>
              <p:nvPr/>
            </p:nvCxnSpPr>
            <p:spPr>
              <a:xfrm rot="16200000" flipH="1">
                <a:off x="2018756" y="2075901"/>
                <a:ext cx="102518" cy="4336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66" name="Straight Connector 1465"/>
              <p:cNvCxnSpPr/>
              <p:nvPr/>
            </p:nvCxnSpPr>
            <p:spPr>
              <a:xfrm rot="5400000" flipH="1" flipV="1">
                <a:off x="1984843" y="2131618"/>
                <a:ext cx="75540" cy="4740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67" name="Straight Connector 1466"/>
              <p:cNvCxnSpPr/>
              <p:nvPr/>
            </p:nvCxnSpPr>
            <p:spPr>
              <a:xfrm rot="16200000" flipH="1">
                <a:off x="2009931" y="2161486"/>
                <a:ext cx="156476" cy="8371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467" name="Group 1467"/>
          <p:cNvGrpSpPr>
            <a:grpSpLocks/>
          </p:cNvGrpSpPr>
          <p:nvPr/>
        </p:nvGrpSpPr>
        <p:grpSpPr bwMode="auto">
          <a:xfrm>
            <a:off x="3360738" y="5534025"/>
            <a:ext cx="307975" cy="309563"/>
            <a:chOff x="1522111" y="1535037"/>
            <a:chExt cx="599082" cy="663672"/>
          </a:xfrm>
        </p:grpSpPr>
        <p:sp>
          <p:nvSpPr>
            <p:cNvPr id="1469" name="Oval 1468"/>
            <p:cNvSpPr/>
            <p:nvPr/>
          </p:nvSpPr>
          <p:spPr>
            <a:xfrm>
              <a:off x="1784594" y="1858365"/>
              <a:ext cx="74113" cy="21441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470" name="Arc 1469"/>
            <p:cNvSpPr/>
            <p:nvPr/>
          </p:nvSpPr>
          <p:spPr>
            <a:xfrm>
              <a:off x="1522111" y="1535037"/>
              <a:ext cx="287188" cy="643251"/>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471" name="Arc 1470"/>
            <p:cNvSpPr/>
            <p:nvPr/>
          </p:nvSpPr>
          <p:spPr>
            <a:xfrm flipH="1">
              <a:off x="1834003" y="1555458"/>
              <a:ext cx="287190" cy="643251"/>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472" name="Straight Connector 1471"/>
            <p:cNvCxnSpPr>
              <a:stCxn id="1469" idx="7"/>
            </p:cNvCxnSpPr>
            <p:nvPr/>
          </p:nvCxnSpPr>
          <p:spPr>
            <a:xfrm rot="5400000" flipH="1" flipV="1">
              <a:off x="1833621" y="1826854"/>
              <a:ext cx="74876" cy="494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73" name="Straight Connector 1472"/>
            <p:cNvCxnSpPr/>
            <p:nvPr/>
          </p:nvCxnSpPr>
          <p:spPr>
            <a:xfrm>
              <a:off x="1895764" y="1820926"/>
              <a:ext cx="86465" cy="8168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74" name="Straight Connector 1473"/>
            <p:cNvCxnSpPr/>
            <p:nvPr/>
          </p:nvCxnSpPr>
          <p:spPr>
            <a:xfrm rot="5400000" flipH="1" flipV="1">
              <a:off x="1839797" y="1898327"/>
              <a:ext cx="74876" cy="494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75" name="Straight Connector 1474"/>
            <p:cNvCxnSpPr/>
            <p:nvPr/>
          </p:nvCxnSpPr>
          <p:spPr>
            <a:xfrm rot="16200000" flipH="1">
              <a:off x="1872505" y="1921835"/>
              <a:ext cx="102103" cy="4323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76" name="Straight Connector 1475"/>
            <p:cNvCxnSpPr/>
            <p:nvPr/>
          </p:nvCxnSpPr>
          <p:spPr>
            <a:xfrm rot="5400000" flipH="1" flipV="1">
              <a:off x="1838255" y="1978147"/>
              <a:ext cx="74876" cy="4632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77" name="Straight Connector 1476"/>
            <p:cNvCxnSpPr/>
            <p:nvPr/>
          </p:nvCxnSpPr>
          <p:spPr>
            <a:xfrm rot="16200000" flipH="1">
              <a:off x="1863964" y="2008972"/>
              <a:ext cx="153154" cy="8337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8615" name="Group 647"/>
            <p:cNvGrpSpPr>
              <a:grpSpLocks/>
            </p:cNvGrpSpPr>
            <p:nvPr/>
          </p:nvGrpSpPr>
          <p:grpSpPr bwMode="auto">
            <a:xfrm flipH="1">
              <a:off x="1655487" y="1827586"/>
              <a:ext cx="135527" cy="314551"/>
              <a:chOff x="1999293" y="1966571"/>
              <a:chExt cx="135527" cy="314551"/>
            </a:xfrm>
          </p:grpSpPr>
          <p:cxnSp>
            <p:nvCxnSpPr>
              <p:cNvPr id="1479" name="Straight Connector 1478"/>
              <p:cNvCxnSpPr/>
              <p:nvPr/>
            </p:nvCxnSpPr>
            <p:spPr>
              <a:xfrm rot="5400000" flipH="1" flipV="1">
                <a:off x="1986804" y="1979453"/>
                <a:ext cx="74876" cy="494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80" name="Straight Connector 1479"/>
              <p:cNvCxnSpPr/>
              <p:nvPr/>
            </p:nvCxnSpPr>
            <p:spPr>
              <a:xfrm>
                <a:off x="2048945" y="1973526"/>
                <a:ext cx="86466" cy="8168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81" name="Straight Connector 1480"/>
              <p:cNvCxnSpPr/>
              <p:nvPr/>
            </p:nvCxnSpPr>
            <p:spPr>
              <a:xfrm rot="5400000" flipH="1" flipV="1">
                <a:off x="1991435" y="2052471"/>
                <a:ext cx="74876" cy="46320"/>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82" name="Straight Connector 1481"/>
              <p:cNvCxnSpPr/>
              <p:nvPr/>
            </p:nvCxnSpPr>
            <p:spPr>
              <a:xfrm rot="16200000" flipH="1">
                <a:off x="2024142" y="2072890"/>
                <a:ext cx="102103" cy="4632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83" name="Straight Connector 1482"/>
              <p:cNvCxnSpPr/>
              <p:nvPr/>
            </p:nvCxnSpPr>
            <p:spPr>
              <a:xfrm rot="5400000" flipH="1" flipV="1">
                <a:off x="1991435" y="2130749"/>
                <a:ext cx="74876" cy="46320"/>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84" name="Straight Connector 1483"/>
              <p:cNvCxnSpPr/>
              <p:nvPr/>
            </p:nvCxnSpPr>
            <p:spPr>
              <a:xfrm rot="16200000" flipH="1">
                <a:off x="2015443" y="2159867"/>
                <a:ext cx="156558" cy="8337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478" name="Group 1484"/>
          <p:cNvGrpSpPr>
            <a:grpSpLocks/>
          </p:cNvGrpSpPr>
          <p:nvPr/>
        </p:nvGrpSpPr>
        <p:grpSpPr bwMode="auto">
          <a:xfrm>
            <a:off x="3892550" y="4143375"/>
            <a:ext cx="638175" cy="685800"/>
            <a:chOff x="1522111" y="1535037"/>
            <a:chExt cx="599082" cy="663672"/>
          </a:xfrm>
        </p:grpSpPr>
        <p:sp>
          <p:nvSpPr>
            <p:cNvPr id="1486" name="Oval 1485"/>
            <p:cNvSpPr/>
            <p:nvPr/>
          </p:nvSpPr>
          <p:spPr>
            <a:xfrm>
              <a:off x="1785886" y="1857655"/>
              <a:ext cx="71532" cy="213543"/>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487" name="Arc 1486"/>
            <p:cNvSpPr/>
            <p:nvPr/>
          </p:nvSpPr>
          <p:spPr>
            <a:xfrm>
              <a:off x="1522111" y="1535037"/>
              <a:ext cx="286129" cy="643701"/>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488" name="Arc 1487"/>
            <p:cNvSpPr/>
            <p:nvPr/>
          </p:nvSpPr>
          <p:spPr>
            <a:xfrm flipH="1">
              <a:off x="1835064" y="1555009"/>
              <a:ext cx="286129" cy="643700"/>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489" name="Straight Connector 1488"/>
            <p:cNvCxnSpPr>
              <a:stCxn id="1486" idx="7"/>
            </p:cNvCxnSpPr>
            <p:nvPr/>
          </p:nvCxnSpPr>
          <p:spPr>
            <a:xfrm rot="5400000" flipH="1" flipV="1">
              <a:off x="1833960" y="1827666"/>
              <a:ext cx="73741" cy="4768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90" name="Straight Connector 1489"/>
            <p:cNvCxnSpPr/>
            <p:nvPr/>
          </p:nvCxnSpPr>
          <p:spPr>
            <a:xfrm>
              <a:off x="1894674" y="1820785"/>
              <a:ext cx="87925" cy="8142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91" name="Straight Connector 1490"/>
            <p:cNvCxnSpPr/>
            <p:nvPr/>
          </p:nvCxnSpPr>
          <p:spPr>
            <a:xfrm rot="5400000" flipH="1" flipV="1">
              <a:off x="1839921" y="1899872"/>
              <a:ext cx="73741" cy="4768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92" name="Straight Connector 1491"/>
            <p:cNvCxnSpPr/>
            <p:nvPr/>
          </p:nvCxnSpPr>
          <p:spPr>
            <a:xfrm rot="16200000" flipH="1">
              <a:off x="1871525" y="1922101"/>
              <a:ext cx="102930" cy="447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93" name="Straight Connector 1492"/>
            <p:cNvCxnSpPr/>
            <p:nvPr/>
          </p:nvCxnSpPr>
          <p:spPr>
            <a:xfrm rot="5400000" flipH="1" flipV="1">
              <a:off x="1837663" y="1978990"/>
              <a:ext cx="75278" cy="4768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45" name="Straight Connector 1493"/>
            <p:cNvCxnSpPr/>
            <p:nvPr/>
          </p:nvCxnSpPr>
          <p:spPr>
            <a:xfrm rot="16200000" flipH="1">
              <a:off x="1863291" y="2008732"/>
              <a:ext cx="155164" cy="8345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8599" name="Group 23"/>
            <p:cNvGrpSpPr>
              <a:grpSpLocks/>
            </p:cNvGrpSpPr>
            <p:nvPr/>
          </p:nvGrpSpPr>
          <p:grpSpPr bwMode="auto">
            <a:xfrm flipH="1">
              <a:off x="1655487" y="1827586"/>
              <a:ext cx="135527" cy="314551"/>
              <a:chOff x="1999293" y="1966571"/>
              <a:chExt cx="135527" cy="314551"/>
            </a:xfrm>
          </p:grpSpPr>
          <p:cxnSp>
            <p:nvCxnSpPr>
              <p:cNvPr id="1496" name="Straight Connector 1495"/>
              <p:cNvCxnSpPr/>
              <p:nvPr/>
            </p:nvCxnSpPr>
            <p:spPr>
              <a:xfrm rot="5400000" flipH="1" flipV="1">
                <a:off x="1986155" y="1979710"/>
                <a:ext cx="75278" cy="4768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97" name="Straight Connector 1496"/>
              <p:cNvCxnSpPr/>
              <p:nvPr/>
            </p:nvCxnSpPr>
            <p:spPr>
              <a:xfrm>
                <a:off x="2047638" y="1973597"/>
                <a:ext cx="87924" cy="7988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98" name="Straight Connector 1497"/>
              <p:cNvCxnSpPr/>
              <p:nvPr/>
            </p:nvCxnSpPr>
            <p:spPr>
              <a:xfrm rot="5400000" flipH="1" flipV="1">
                <a:off x="1992885" y="2051147"/>
                <a:ext cx="73741" cy="4768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99" name="Straight Connector 1498"/>
              <p:cNvCxnSpPr/>
              <p:nvPr/>
            </p:nvCxnSpPr>
            <p:spPr>
              <a:xfrm rot="16200000" flipH="1">
                <a:off x="2025256" y="2074145"/>
                <a:ext cx="101394" cy="447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00" name="Straight Connector 1499"/>
              <p:cNvCxnSpPr/>
              <p:nvPr/>
            </p:nvCxnSpPr>
            <p:spPr>
              <a:xfrm rot="5400000" flipH="1" flipV="1">
                <a:off x="1991394" y="2131033"/>
                <a:ext cx="73741" cy="4768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01" name="Straight Connector 1500"/>
              <p:cNvCxnSpPr/>
              <p:nvPr/>
            </p:nvCxnSpPr>
            <p:spPr>
              <a:xfrm rot="16200000" flipH="1">
                <a:off x="2015486" y="2160775"/>
                <a:ext cx="156700" cy="8345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495" name="Group 1501"/>
          <p:cNvGrpSpPr>
            <a:grpSpLocks/>
          </p:cNvGrpSpPr>
          <p:nvPr/>
        </p:nvGrpSpPr>
        <p:grpSpPr bwMode="auto">
          <a:xfrm rot="-7320000">
            <a:off x="4564857" y="3699669"/>
            <a:ext cx="338137" cy="447675"/>
            <a:chOff x="1522111" y="1535037"/>
            <a:chExt cx="599082" cy="663672"/>
          </a:xfrm>
        </p:grpSpPr>
        <p:sp>
          <p:nvSpPr>
            <p:cNvPr id="1503" name="Oval 1502"/>
            <p:cNvSpPr/>
            <p:nvPr/>
          </p:nvSpPr>
          <p:spPr>
            <a:xfrm>
              <a:off x="1796195" y="1857830"/>
              <a:ext cx="70316" cy="21416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504" name="Arc 1503"/>
            <p:cNvSpPr/>
            <p:nvPr/>
          </p:nvSpPr>
          <p:spPr>
            <a:xfrm>
              <a:off x="1522136" y="1534788"/>
              <a:ext cx="286885" cy="642490"/>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505" name="Arc 1504"/>
            <p:cNvSpPr/>
            <p:nvPr/>
          </p:nvSpPr>
          <p:spPr>
            <a:xfrm flipH="1">
              <a:off x="1834284" y="1556465"/>
              <a:ext cx="286885" cy="642492"/>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506" name="Straight Connector 1505"/>
            <p:cNvCxnSpPr>
              <a:stCxn id="1503" idx="7"/>
            </p:cNvCxnSpPr>
            <p:nvPr/>
          </p:nvCxnSpPr>
          <p:spPr>
            <a:xfrm rot="5400000" flipH="1" flipV="1">
              <a:off x="1848525" y="1824749"/>
              <a:ext cx="72958"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07" name="Straight Connector 1506"/>
            <p:cNvCxnSpPr/>
            <p:nvPr/>
          </p:nvCxnSpPr>
          <p:spPr>
            <a:xfrm>
              <a:off x="1893818" y="1818748"/>
              <a:ext cx="90003"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08" name="Straight Connector 1507"/>
            <p:cNvCxnSpPr/>
            <p:nvPr/>
          </p:nvCxnSpPr>
          <p:spPr>
            <a:xfrm rot="5400000" flipH="1" flipV="1">
              <a:off x="1854661" y="1899340"/>
              <a:ext cx="75310" cy="478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09" name="Straight Connector 1508"/>
            <p:cNvCxnSpPr/>
            <p:nvPr/>
          </p:nvCxnSpPr>
          <p:spPr>
            <a:xfrm rot="16200000" flipH="1">
              <a:off x="1874829" y="1922855"/>
              <a:ext cx="103552" cy="421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46" name="Straight Connector 1509"/>
            <p:cNvCxnSpPr/>
            <p:nvPr/>
          </p:nvCxnSpPr>
          <p:spPr>
            <a:xfrm rot="5400000" flipH="1" flipV="1">
              <a:off x="1837975" y="1979419"/>
              <a:ext cx="75310"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11" name="Straight Connector 1510"/>
            <p:cNvCxnSpPr/>
            <p:nvPr/>
          </p:nvCxnSpPr>
          <p:spPr>
            <a:xfrm rot="16200000" flipH="1">
              <a:off x="1862369" y="2005911"/>
              <a:ext cx="155327" cy="8437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8583" name="Group 222"/>
            <p:cNvGrpSpPr>
              <a:grpSpLocks/>
            </p:cNvGrpSpPr>
            <p:nvPr/>
          </p:nvGrpSpPr>
          <p:grpSpPr bwMode="auto">
            <a:xfrm flipH="1">
              <a:off x="1655487" y="1827586"/>
              <a:ext cx="135527" cy="314551"/>
              <a:chOff x="1999293" y="1966571"/>
              <a:chExt cx="135527" cy="314551"/>
            </a:xfrm>
          </p:grpSpPr>
          <p:cxnSp>
            <p:nvCxnSpPr>
              <p:cNvPr id="1513" name="Straight Connector 1512"/>
              <p:cNvCxnSpPr/>
              <p:nvPr/>
            </p:nvCxnSpPr>
            <p:spPr>
              <a:xfrm rot="5400000" flipH="1" flipV="1">
                <a:off x="1971414" y="1960147"/>
                <a:ext cx="77663" cy="5625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14" name="Straight Connector 1513"/>
              <p:cNvCxnSpPr/>
              <p:nvPr/>
            </p:nvCxnSpPr>
            <p:spPr>
              <a:xfrm>
                <a:off x="2031235" y="1960120"/>
                <a:ext cx="98440"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15" name="Straight Connector 1514"/>
              <p:cNvCxnSpPr/>
              <p:nvPr/>
            </p:nvCxnSpPr>
            <p:spPr>
              <a:xfrm rot="5400000" flipH="1" flipV="1">
                <a:off x="1964086" y="2039579"/>
                <a:ext cx="75310" cy="478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16" name="Straight Connector 1515"/>
              <p:cNvCxnSpPr/>
              <p:nvPr/>
            </p:nvCxnSpPr>
            <p:spPr>
              <a:xfrm rot="16200000" flipH="1">
                <a:off x="2011081" y="2051988"/>
                <a:ext cx="103552" cy="5344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17" name="Straight Connector 1516"/>
              <p:cNvCxnSpPr/>
              <p:nvPr/>
            </p:nvCxnSpPr>
            <p:spPr>
              <a:xfrm rot="5400000" flipH="1" flipV="1">
                <a:off x="1973783" y="2117129"/>
                <a:ext cx="77663" cy="5062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18" name="Straight Connector 1517"/>
              <p:cNvCxnSpPr/>
              <p:nvPr/>
            </p:nvCxnSpPr>
            <p:spPr>
              <a:xfrm rot="16200000" flipH="1">
                <a:off x="2008137" y="2146591"/>
                <a:ext cx="155328" cy="9000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512" name="Group 1518"/>
          <p:cNvGrpSpPr>
            <a:grpSpLocks/>
          </p:cNvGrpSpPr>
          <p:nvPr/>
        </p:nvGrpSpPr>
        <p:grpSpPr bwMode="auto">
          <a:xfrm rot="2235018">
            <a:off x="4964113" y="5567363"/>
            <a:ext cx="454025" cy="488950"/>
            <a:chOff x="1522111" y="1535037"/>
            <a:chExt cx="599082" cy="663672"/>
          </a:xfrm>
        </p:grpSpPr>
        <p:sp>
          <p:nvSpPr>
            <p:cNvPr id="1520" name="Oval 1519"/>
            <p:cNvSpPr/>
            <p:nvPr/>
          </p:nvSpPr>
          <p:spPr>
            <a:xfrm>
              <a:off x="1775161" y="1859408"/>
              <a:ext cx="71220" cy="21332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521" name="Arc 1520"/>
            <p:cNvSpPr/>
            <p:nvPr/>
          </p:nvSpPr>
          <p:spPr>
            <a:xfrm>
              <a:off x="1519109" y="1535699"/>
              <a:ext cx="284878" cy="642124"/>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522" name="Arc 1521"/>
            <p:cNvSpPr/>
            <p:nvPr/>
          </p:nvSpPr>
          <p:spPr>
            <a:xfrm flipH="1">
              <a:off x="1831778" y="1556404"/>
              <a:ext cx="284878" cy="64212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523" name="Straight Connector 1522"/>
            <p:cNvCxnSpPr>
              <a:stCxn id="1520" idx="7"/>
            </p:cNvCxnSpPr>
            <p:nvPr/>
          </p:nvCxnSpPr>
          <p:spPr>
            <a:xfrm rot="5400000" flipH="1" flipV="1">
              <a:off x="1824742" y="1830663"/>
              <a:ext cx="732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24" name="Straight Connector 1523"/>
            <p:cNvCxnSpPr/>
            <p:nvPr/>
          </p:nvCxnSpPr>
          <p:spPr>
            <a:xfrm>
              <a:off x="1882161" y="1822418"/>
              <a:ext cx="87977" cy="7972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25" name="Straight Connector 1524"/>
            <p:cNvCxnSpPr/>
            <p:nvPr/>
          </p:nvCxnSpPr>
          <p:spPr>
            <a:xfrm rot="5400000" flipH="1" flipV="1">
              <a:off x="1829788" y="1903022"/>
              <a:ext cx="75417"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47" name="Straight Connector 1525"/>
            <p:cNvCxnSpPr/>
            <p:nvPr/>
          </p:nvCxnSpPr>
          <p:spPr>
            <a:xfrm rot="16200000" flipH="1">
              <a:off x="1870988" y="1922840"/>
              <a:ext cx="103429" cy="4398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27" name="Straight Connector 1526"/>
            <p:cNvCxnSpPr/>
            <p:nvPr/>
          </p:nvCxnSpPr>
          <p:spPr>
            <a:xfrm rot="5400000" flipH="1" flipV="1">
              <a:off x="1833254" y="1981010"/>
              <a:ext cx="73262"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28" name="Straight Connector 1527"/>
            <p:cNvCxnSpPr/>
            <p:nvPr/>
          </p:nvCxnSpPr>
          <p:spPr>
            <a:xfrm rot="16200000" flipH="1">
              <a:off x="1852087" y="2011705"/>
              <a:ext cx="157298" cy="837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8567" name="Group 409"/>
            <p:cNvGrpSpPr>
              <a:grpSpLocks/>
            </p:cNvGrpSpPr>
            <p:nvPr/>
          </p:nvGrpSpPr>
          <p:grpSpPr bwMode="auto">
            <a:xfrm flipH="1">
              <a:off x="1655487" y="1827586"/>
              <a:ext cx="135527" cy="314551"/>
              <a:chOff x="1999293" y="1966571"/>
              <a:chExt cx="135527" cy="314551"/>
            </a:xfrm>
          </p:grpSpPr>
          <p:cxnSp>
            <p:nvCxnSpPr>
              <p:cNvPr id="1530" name="Straight Connector 1529"/>
              <p:cNvCxnSpPr/>
              <p:nvPr/>
            </p:nvCxnSpPr>
            <p:spPr>
              <a:xfrm rot="5400000" flipH="1" flipV="1">
                <a:off x="2003227" y="1981155"/>
                <a:ext cx="75418"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31" name="Straight Connector 1530"/>
              <p:cNvCxnSpPr/>
              <p:nvPr/>
            </p:nvCxnSpPr>
            <p:spPr>
              <a:xfrm>
                <a:off x="2058243" y="1975727"/>
                <a:ext cx="83787" cy="818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32" name="Straight Connector 1531"/>
              <p:cNvCxnSpPr/>
              <p:nvPr/>
            </p:nvCxnSpPr>
            <p:spPr>
              <a:xfrm rot="5400000" flipH="1" flipV="1">
                <a:off x="2009046" y="2054429"/>
                <a:ext cx="75416" cy="4398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33" name="Straight Connector 1532"/>
              <p:cNvCxnSpPr/>
              <p:nvPr/>
            </p:nvCxnSpPr>
            <p:spPr>
              <a:xfrm rot="16200000" flipH="1">
                <a:off x="2039103" y="2080982"/>
                <a:ext cx="101275" cy="4189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34" name="Straight Connector 1533"/>
              <p:cNvCxnSpPr/>
              <p:nvPr/>
            </p:nvCxnSpPr>
            <p:spPr>
              <a:xfrm rot="5400000" flipH="1" flipV="1">
                <a:off x="2005189" y="2131574"/>
                <a:ext cx="75416"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35" name="Straight Connector 1534"/>
              <p:cNvCxnSpPr/>
              <p:nvPr/>
            </p:nvCxnSpPr>
            <p:spPr>
              <a:xfrm rot="16200000" flipH="1">
                <a:off x="2026384" y="2163933"/>
                <a:ext cx="155144" cy="7959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520" name="Group 1535"/>
          <p:cNvGrpSpPr>
            <a:grpSpLocks/>
          </p:cNvGrpSpPr>
          <p:nvPr/>
        </p:nvGrpSpPr>
        <p:grpSpPr bwMode="auto">
          <a:xfrm rot="9245232">
            <a:off x="3671888" y="4759325"/>
            <a:ext cx="468312" cy="447675"/>
            <a:chOff x="1522111" y="1535037"/>
            <a:chExt cx="599082" cy="663672"/>
          </a:xfrm>
        </p:grpSpPr>
        <p:sp>
          <p:nvSpPr>
            <p:cNvPr id="1537" name="Oval 1536"/>
            <p:cNvSpPr/>
            <p:nvPr/>
          </p:nvSpPr>
          <p:spPr>
            <a:xfrm>
              <a:off x="1784980" y="1875588"/>
              <a:ext cx="71078" cy="214163"/>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538" name="Arc 1537"/>
            <p:cNvSpPr/>
            <p:nvPr/>
          </p:nvSpPr>
          <p:spPr>
            <a:xfrm>
              <a:off x="1518278" y="1556161"/>
              <a:ext cx="286341" cy="642492"/>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539" name="Arc 1538"/>
            <p:cNvSpPr/>
            <p:nvPr/>
          </p:nvSpPr>
          <p:spPr>
            <a:xfrm flipH="1">
              <a:off x="1835446" y="1575134"/>
              <a:ext cx="286341" cy="642490"/>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540" name="Straight Connector 1539"/>
            <p:cNvCxnSpPr>
              <a:stCxn id="1537" idx="7"/>
            </p:cNvCxnSpPr>
            <p:nvPr/>
          </p:nvCxnSpPr>
          <p:spPr>
            <a:xfrm rot="5400000" flipH="1" flipV="1">
              <a:off x="1832903" y="1848152"/>
              <a:ext cx="72958" cy="4670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41" name="Straight Connector 1540"/>
            <p:cNvCxnSpPr/>
            <p:nvPr/>
          </p:nvCxnSpPr>
          <p:spPr>
            <a:xfrm>
              <a:off x="1888691" y="1826969"/>
              <a:ext cx="89355"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48" name="Straight Connector 1541"/>
            <p:cNvCxnSpPr/>
            <p:nvPr/>
          </p:nvCxnSpPr>
          <p:spPr>
            <a:xfrm rot="5400000" flipH="1" flipV="1">
              <a:off x="1839053" y="1900683"/>
              <a:ext cx="75310" cy="467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43" name="Straight Connector 1542"/>
            <p:cNvCxnSpPr/>
            <p:nvPr/>
          </p:nvCxnSpPr>
          <p:spPr>
            <a:xfrm rot="16200000" flipH="1">
              <a:off x="1862429" y="1928044"/>
              <a:ext cx="103552" cy="4467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44" name="Straight Connector 1543"/>
            <p:cNvCxnSpPr/>
            <p:nvPr/>
          </p:nvCxnSpPr>
          <p:spPr>
            <a:xfrm rot="5400000" flipH="1" flipV="1">
              <a:off x="1828999" y="1985585"/>
              <a:ext cx="75310" cy="4873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45" name="Straight Connector 1544"/>
            <p:cNvCxnSpPr/>
            <p:nvPr/>
          </p:nvCxnSpPr>
          <p:spPr>
            <a:xfrm rot="16200000" flipH="1">
              <a:off x="1865786" y="2019411"/>
              <a:ext cx="155327" cy="8326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8551" name="Group 324"/>
            <p:cNvGrpSpPr>
              <a:grpSpLocks/>
            </p:cNvGrpSpPr>
            <p:nvPr/>
          </p:nvGrpSpPr>
          <p:grpSpPr bwMode="auto">
            <a:xfrm flipH="1">
              <a:off x="1655487" y="1827586"/>
              <a:ext cx="135527" cy="314551"/>
              <a:chOff x="1999293" y="1966571"/>
              <a:chExt cx="135527" cy="314551"/>
            </a:xfrm>
          </p:grpSpPr>
          <p:cxnSp>
            <p:nvCxnSpPr>
              <p:cNvPr id="1547" name="Straight Connector 1546"/>
              <p:cNvCxnSpPr/>
              <p:nvPr/>
            </p:nvCxnSpPr>
            <p:spPr>
              <a:xfrm rot="5400000" flipH="1" flipV="1">
                <a:off x="1992667" y="1993280"/>
                <a:ext cx="75310" cy="446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48" name="Straight Connector 1547"/>
              <p:cNvCxnSpPr/>
              <p:nvPr/>
            </p:nvCxnSpPr>
            <p:spPr>
              <a:xfrm>
                <a:off x="2048528" y="1986399"/>
                <a:ext cx="83263"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49" name="Straight Connector 1548"/>
              <p:cNvCxnSpPr/>
              <p:nvPr/>
            </p:nvCxnSpPr>
            <p:spPr>
              <a:xfrm rot="5400000" flipH="1" flipV="1">
                <a:off x="1996198" y="2075974"/>
                <a:ext cx="72958" cy="467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50" name="Straight Connector 1549"/>
              <p:cNvCxnSpPr/>
              <p:nvPr/>
            </p:nvCxnSpPr>
            <p:spPr>
              <a:xfrm rot="16200000" flipH="1">
                <a:off x="2024976" y="2094389"/>
                <a:ext cx="105904" cy="4264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51" name="Straight Connector 1550"/>
              <p:cNvCxnSpPr/>
              <p:nvPr/>
            </p:nvCxnSpPr>
            <p:spPr>
              <a:xfrm rot="5400000" flipH="1" flipV="1">
                <a:off x="1998447" y="2143383"/>
                <a:ext cx="75310" cy="4670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52" name="Straight Connector 1551"/>
              <p:cNvCxnSpPr/>
              <p:nvPr/>
            </p:nvCxnSpPr>
            <p:spPr>
              <a:xfrm rot="16200000" flipH="1">
                <a:off x="2015227" y="2192033"/>
                <a:ext cx="157680" cy="7514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522" name="Group 1552"/>
          <p:cNvGrpSpPr>
            <a:grpSpLocks/>
          </p:cNvGrpSpPr>
          <p:nvPr/>
        </p:nvGrpSpPr>
        <p:grpSpPr bwMode="auto">
          <a:xfrm rot="-2548720">
            <a:off x="4124325" y="5557838"/>
            <a:ext cx="465138" cy="493712"/>
            <a:chOff x="1522111" y="1535037"/>
            <a:chExt cx="599082" cy="663672"/>
          </a:xfrm>
        </p:grpSpPr>
        <p:sp>
          <p:nvSpPr>
            <p:cNvPr id="1554" name="Oval 1553"/>
            <p:cNvSpPr/>
            <p:nvPr/>
          </p:nvSpPr>
          <p:spPr>
            <a:xfrm>
              <a:off x="1782965" y="1845646"/>
              <a:ext cx="71562" cy="213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555" name="Arc 1554"/>
            <p:cNvSpPr/>
            <p:nvPr/>
          </p:nvSpPr>
          <p:spPr>
            <a:xfrm>
              <a:off x="1521016" y="1534065"/>
              <a:ext cx="286250" cy="642333"/>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556" name="Arc 1555"/>
            <p:cNvSpPr/>
            <p:nvPr/>
          </p:nvSpPr>
          <p:spPr>
            <a:xfrm flipH="1">
              <a:off x="1834529" y="1555906"/>
              <a:ext cx="286250" cy="642333"/>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557" name="Straight Connector 1556"/>
            <p:cNvCxnSpPr>
              <a:stCxn id="1554" idx="7"/>
            </p:cNvCxnSpPr>
            <p:nvPr/>
          </p:nvCxnSpPr>
          <p:spPr>
            <a:xfrm rot="5400000" flipH="1" flipV="1">
              <a:off x="1833905" y="1818424"/>
              <a:ext cx="74691" cy="4702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49" name="Straight Connector 1557"/>
            <p:cNvCxnSpPr/>
            <p:nvPr/>
          </p:nvCxnSpPr>
          <p:spPr>
            <a:xfrm>
              <a:off x="1893933" y="1820230"/>
              <a:ext cx="87919" cy="8109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59" name="Straight Connector 1558"/>
            <p:cNvCxnSpPr/>
            <p:nvPr/>
          </p:nvCxnSpPr>
          <p:spPr>
            <a:xfrm rot="5400000" flipH="1" flipV="1">
              <a:off x="1834447" y="1891703"/>
              <a:ext cx="72556" cy="4702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60" name="Straight Connector 1559"/>
            <p:cNvCxnSpPr/>
            <p:nvPr/>
          </p:nvCxnSpPr>
          <p:spPr>
            <a:xfrm rot="16200000" flipH="1">
              <a:off x="1870645" y="1921339"/>
              <a:ext cx="102432" cy="4498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61" name="Straight Connector 1560"/>
            <p:cNvCxnSpPr/>
            <p:nvPr/>
          </p:nvCxnSpPr>
          <p:spPr>
            <a:xfrm rot="5400000" flipH="1" flipV="1">
              <a:off x="1838512" y="1978050"/>
              <a:ext cx="74691" cy="4907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62" name="Straight Connector 1561"/>
            <p:cNvCxnSpPr/>
            <p:nvPr/>
          </p:nvCxnSpPr>
          <p:spPr>
            <a:xfrm rot="16200000" flipH="1">
              <a:off x="1862175" y="2008586"/>
              <a:ext cx="155782" cy="8178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8535" name="Group 324"/>
            <p:cNvGrpSpPr>
              <a:grpSpLocks/>
            </p:cNvGrpSpPr>
            <p:nvPr/>
          </p:nvGrpSpPr>
          <p:grpSpPr bwMode="auto">
            <a:xfrm flipH="1">
              <a:off x="1655487" y="1827586"/>
              <a:ext cx="135527" cy="314551"/>
              <a:chOff x="1999293" y="1966571"/>
              <a:chExt cx="135527" cy="314551"/>
            </a:xfrm>
          </p:grpSpPr>
          <p:cxnSp>
            <p:nvCxnSpPr>
              <p:cNvPr id="1564" name="Straight Connector 1563"/>
              <p:cNvCxnSpPr/>
              <p:nvPr/>
            </p:nvCxnSpPr>
            <p:spPr>
              <a:xfrm rot="5400000" flipH="1" flipV="1">
                <a:off x="1983572" y="1960312"/>
                <a:ext cx="74689" cy="49071"/>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65" name="Straight Connector 1564"/>
              <p:cNvCxnSpPr/>
              <p:nvPr/>
            </p:nvCxnSpPr>
            <p:spPr>
              <a:xfrm>
                <a:off x="2048053" y="1952997"/>
                <a:ext cx="94053" cy="8109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66" name="Straight Connector 1565"/>
              <p:cNvCxnSpPr/>
              <p:nvPr/>
            </p:nvCxnSpPr>
            <p:spPr>
              <a:xfrm rot="5400000" flipH="1" flipV="1">
                <a:off x="1991824" y="2029099"/>
                <a:ext cx="72556" cy="5111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67" name="Straight Connector 1566"/>
              <p:cNvCxnSpPr/>
              <p:nvPr/>
            </p:nvCxnSpPr>
            <p:spPr>
              <a:xfrm rot="16200000" flipH="1">
                <a:off x="2024853" y="2052447"/>
                <a:ext cx="100298" cy="4498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68" name="Straight Connector 1567"/>
              <p:cNvCxnSpPr/>
              <p:nvPr/>
            </p:nvCxnSpPr>
            <p:spPr>
              <a:xfrm rot="5400000" flipH="1" flipV="1">
                <a:off x="1989898" y="2107019"/>
                <a:ext cx="72556" cy="5520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69" name="Straight Connector 1568"/>
              <p:cNvCxnSpPr/>
              <p:nvPr/>
            </p:nvCxnSpPr>
            <p:spPr>
              <a:xfrm rot="16200000" flipH="1">
                <a:off x="2015769" y="2136543"/>
                <a:ext cx="155782" cy="8996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524" name="Group 1569"/>
          <p:cNvGrpSpPr>
            <a:grpSpLocks/>
          </p:cNvGrpSpPr>
          <p:nvPr/>
        </p:nvGrpSpPr>
        <p:grpSpPr bwMode="auto">
          <a:xfrm rot="-5746989">
            <a:off x="4371182" y="5079206"/>
            <a:ext cx="468312" cy="447675"/>
            <a:chOff x="1522111" y="1535037"/>
            <a:chExt cx="599082" cy="663672"/>
          </a:xfrm>
        </p:grpSpPr>
        <p:sp>
          <p:nvSpPr>
            <p:cNvPr id="1571" name="Oval 1570"/>
            <p:cNvSpPr/>
            <p:nvPr/>
          </p:nvSpPr>
          <p:spPr>
            <a:xfrm>
              <a:off x="1796418" y="1852071"/>
              <a:ext cx="71078" cy="21416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572" name="Arc 1571"/>
            <p:cNvSpPr/>
            <p:nvPr/>
          </p:nvSpPr>
          <p:spPr>
            <a:xfrm>
              <a:off x="1523213" y="1523855"/>
              <a:ext cx="286341" cy="642490"/>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573" name="Arc 1572"/>
            <p:cNvSpPr/>
            <p:nvPr/>
          </p:nvSpPr>
          <p:spPr>
            <a:xfrm flipH="1">
              <a:off x="1843263" y="1551958"/>
              <a:ext cx="286341" cy="642490"/>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4350" name="Straight Connector 1573"/>
            <p:cNvCxnSpPr>
              <a:stCxn id="1571" idx="7"/>
            </p:cNvCxnSpPr>
            <p:nvPr/>
          </p:nvCxnSpPr>
          <p:spPr>
            <a:xfrm rot="5400000" flipH="1" flipV="1">
              <a:off x="1843895" y="1825573"/>
              <a:ext cx="72956" cy="4670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75" name="Straight Connector 1574"/>
            <p:cNvCxnSpPr/>
            <p:nvPr/>
          </p:nvCxnSpPr>
          <p:spPr>
            <a:xfrm>
              <a:off x="1892768" y="1821531"/>
              <a:ext cx="89355"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76" name="Straight Connector 1575"/>
            <p:cNvCxnSpPr/>
            <p:nvPr/>
          </p:nvCxnSpPr>
          <p:spPr>
            <a:xfrm rot="5400000" flipH="1" flipV="1">
              <a:off x="1849008" y="1893728"/>
              <a:ext cx="75310" cy="4670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77" name="Straight Connector 1576"/>
            <p:cNvCxnSpPr/>
            <p:nvPr/>
          </p:nvCxnSpPr>
          <p:spPr>
            <a:xfrm rot="16200000" flipH="1">
              <a:off x="1862547" y="1916914"/>
              <a:ext cx="103552" cy="4467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78" name="Straight Connector 1577"/>
            <p:cNvCxnSpPr/>
            <p:nvPr/>
          </p:nvCxnSpPr>
          <p:spPr>
            <a:xfrm rot="5400000" flipH="1" flipV="1">
              <a:off x="1828304" y="1977805"/>
              <a:ext cx="75310" cy="4873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79" name="Straight Connector 1578"/>
            <p:cNvCxnSpPr/>
            <p:nvPr/>
          </p:nvCxnSpPr>
          <p:spPr>
            <a:xfrm rot="16200000" flipH="1">
              <a:off x="1873320" y="2003641"/>
              <a:ext cx="155327" cy="8326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8519" name="Group 324"/>
            <p:cNvGrpSpPr>
              <a:grpSpLocks/>
            </p:cNvGrpSpPr>
            <p:nvPr/>
          </p:nvGrpSpPr>
          <p:grpSpPr bwMode="auto">
            <a:xfrm flipH="1">
              <a:off x="1655487" y="1827586"/>
              <a:ext cx="135527" cy="314551"/>
              <a:chOff x="1999293" y="1966571"/>
              <a:chExt cx="135527" cy="314551"/>
            </a:xfrm>
          </p:grpSpPr>
          <p:cxnSp>
            <p:nvCxnSpPr>
              <p:cNvPr id="1581" name="Straight Connector 1580"/>
              <p:cNvCxnSpPr/>
              <p:nvPr/>
            </p:nvCxnSpPr>
            <p:spPr>
              <a:xfrm rot="5400000" flipH="1" flipV="1">
                <a:off x="1974019" y="1960896"/>
                <a:ext cx="75310" cy="4670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82" name="Straight Connector 1581"/>
              <p:cNvCxnSpPr/>
              <p:nvPr/>
            </p:nvCxnSpPr>
            <p:spPr>
              <a:xfrm>
                <a:off x="2040789" y="1959713"/>
                <a:ext cx="81231" cy="800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83" name="Straight Connector 1582"/>
              <p:cNvCxnSpPr/>
              <p:nvPr/>
            </p:nvCxnSpPr>
            <p:spPr>
              <a:xfrm rot="5400000" flipH="1" flipV="1">
                <a:off x="1981641" y="2034653"/>
                <a:ext cx="72958" cy="4670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84" name="Straight Connector 1583"/>
              <p:cNvCxnSpPr/>
              <p:nvPr/>
            </p:nvCxnSpPr>
            <p:spPr>
              <a:xfrm rot="16200000" flipH="1">
                <a:off x="2023927" y="2062164"/>
                <a:ext cx="101199" cy="4467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85" name="Straight Connector 1584"/>
              <p:cNvCxnSpPr/>
              <p:nvPr/>
            </p:nvCxnSpPr>
            <p:spPr>
              <a:xfrm rot="5400000" flipH="1" flipV="1">
                <a:off x="1986310" y="2114226"/>
                <a:ext cx="75310" cy="446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86" name="Straight Connector 1585"/>
              <p:cNvCxnSpPr/>
              <p:nvPr/>
            </p:nvCxnSpPr>
            <p:spPr>
              <a:xfrm rot="16200000" flipH="1">
                <a:off x="2002605" y="2151247"/>
                <a:ext cx="160034" cy="7514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526" name="Group 1586"/>
          <p:cNvGrpSpPr>
            <a:grpSpLocks/>
          </p:cNvGrpSpPr>
          <p:nvPr/>
        </p:nvGrpSpPr>
        <p:grpSpPr bwMode="auto">
          <a:xfrm rot="2235018">
            <a:off x="4659313" y="5567363"/>
            <a:ext cx="454025" cy="488950"/>
            <a:chOff x="1522111" y="1535037"/>
            <a:chExt cx="599082" cy="663672"/>
          </a:xfrm>
        </p:grpSpPr>
        <p:sp>
          <p:nvSpPr>
            <p:cNvPr id="1588" name="Oval 1587"/>
            <p:cNvSpPr/>
            <p:nvPr/>
          </p:nvSpPr>
          <p:spPr>
            <a:xfrm>
              <a:off x="1775161" y="1859408"/>
              <a:ext cx="71220" cy="21332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589" name="Arc 1588"/>
            <p:cNvSpPr/>
            <p:nvPr/>
          </p:nvSpPr>
          <p:spPr>
            <a:xfrm>
              <a:off x="1519109" y="1535699"/>
              <a:ext cx="284878" cy="642124"/>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4351" name="Arc 1589"/>
            <p:cNvSpPr/>
            <p:nvPr/>
          </p:nvSpPr>
          <p:spPr>
            <a:xfrm flipH="1">
              <a:off x="1831778" y="1556404"/>
              <a:ext cx="284878" cy="642124"/>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591" name="Straight Connector 1590"/>
            <p:cNvCxnSpPr>
              <a:stCxn id="1588" idx="7"/>
            </p:cNvCxnSpPr>
            <p:nvPr/>
          </p:nvCxnSpPr>
          <p:spPr>
            <a:xfrm rot="5400000" flipH="1" flipV="1">
              <a:off x="1824742" y="1830663"/>
              <a:ext cx="73262"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92" name="Straight Connector 1591"/>
            <p:cNvCxnSpPr/>
            <p:nvPr/>
          </p:nvCxnSpPr>
          <p:spPr>
            <a:xfrm>
              <a:off x="1882161" y="1822418"/>
              <a:ext cx="87977" cy="7972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93" name="Straight Connector 1592"/>
            <p:cNvCxnSpPr/>
            <p:nvPr/>
          </p:nvCxnSpPr>
          <p:spPr>
            <a:xfrm rot="5400000" flipH="1" flipV="1">
              <a:off x="1829788" y="1903022"/>
              <a:ext cx="75417" cy="481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94" name="Straight Connector 1593"/>
            <p:cNvCxnSpPr/>
            <p:nvPr/>
          </p:nvCxnSpPr>
          <p:spPr>
            <a:xfrm rot="16200000" flipH="1">
              <a:off x="1870988" y="1922840"/>
              <a:ext cx="103429" cy="4398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95" name="Straight Connector 1594"/>
            <p:cNvCxnSpPr/>
            <p:nvPr/>
          </p:nvCxnSpPr>
          <p:spPr>
            <a:xfrm rot="5400000" flipH="1" flipV="1">
              <a:off x="1833254" y="1981010"/>
              <a:ext cx="73262" cy="481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96" name="Straight Connector 1595"/>
            <p:cNvCxnSpPr/>
            <p:nvPr/>
          </p:nvCxnSpPr>
          <p:spPr>
            <a:xfrm rot="16200000" flipH="1">
              <a:off x="1852087" y="2011705"/>
              <a:ext cx="157298" cy="8378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8503" name="Group 409"/>
            <p:cNvGrpSpPr>
              <a:grpSpLocks/>
            </p:cNvGrpSpPr>
            <p:nvPr/>
          </p:nvGrpSpPr>
          <p:grpSpPr bwMode="auto">
            <a:xfrm flipH="1">
              <a:off x="1655487" y="1827586"/>
              <a:ext cx="135527" cy="314551"/>
              <a:chOff x="1999293" y="1966571"/>
              <a:chExt cx="135527" cy="314551"/>
            </a:xfrm>
          </p:grpSpPr>
          <p:cxnSp>
            <p:nvCxnSpPr>
              <p:cNvPr id="1598" name="Straight Connector 1597"/>
              <p:cNvCxnSpPr/>
              <p:nvPr/>
            </p:nvCxnSpPr>
            <p:spPr>
              <a:xfrm rot="5400000" flipH="1" flipV="1">
                <a:off x="2003227" y="1981155"/>
                <a:ext cx="75418"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99" name="Straight Connector 1598"/>
              <p:cNvCxnSpPr/>
              <p:nvPr/>
            </p:nvCxnSpPr>
            <p:spPr>
              <a:xfrm>
                <a:off x="2058243" y="1975727"/>
                <a:ext cx="83787" cy="818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00" name="Straight Connector 1599"/>
              <p:cNvCxnSpPr/>
              <p:nvPr/>
            </p:nvCxnSpPr>
            <p:spPr>
              <a:xfrm rot="5400000" flipH="1" flipV="1">
                <a:off x="2009046" y="2054429"/>
                <a:ext cx="75416" cy="4398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01" name="Straight Connector 1600"/>
              <p:cNvCxnSpPr/>
              <p:nvPr/>
            </p:nvCxnSpPr>
            <p:spPr>
              <a:xfrm rot="16200000" flipH="1">
                <a:off x="2039103" y="2080982"/>
                <a:ext cx="101275" cy="4189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02" name="Straight Connector 1601"/>
              <p:cNvCxnSpPr/>
              <p:nvPr/>
            </p:nvCxnSpPr>
            <p:spPr>
              <a:xfrm rot="5400000" flipH="1" flipV="1">
                <a:off x="2005189" y="2131574"/>
                <a:ext cx="75416"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03" name="Straight Connector 1602"/>
              <p:cNvCxnSpPr/>
              <p:nvPr/>
            </p:nvCxnSpPr>
            <p:spPr>
              <a:xfrm rot="16200000" flipH="1">
                <a:off x="2026384" y="2163933"/>
                <a:ext cx="155144" cy="7959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528" name="Group 1603"/>
          <p:cNvGrpSpPr>
            <a:grpSpLocks/>
          </p:cNvGrpSpPr>
          <p:nvPr/>
        </p:nvGrpSpPr>
        <p:grpSpPr bwMode="auto">
          <a:xfrm rot="5400000">
            <a:off x="5409407" y="3075781"/>
            <a:ext cx="349250" cy="341313"/>
            <a:chOff x="1522111" y="1535037"/>
            <a:chExt cx="599082" cy="663672"/>
          </a:xfrm>
        </p:grpSpPr>
        <p:sp>
          <p:nvSpPr>
            <p:cNvPr id="1605" name="Oval 1604"/>
            <p:cNvSpPr/>
            <p:nvPr/>
          </p:nvSpPr>
          <p:spPr>
            <a:xfrm>
              <a:off x="1786252" y="1840636"/>
              <a:ext cx="70801" cy="21607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4352" name="Arc 1605"/>
            <p:cNvSpPr/>
            <p:nvPr/>
          </p:nvSpPr>
          <p:spPr>
            <a:xfrm>
              <a:off x="1522113" y="1519606"/>
              <a:ext cx="285925" cy="642063"/>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607" name="Arc 1606"/>
            <p:cNvSpPr/>
            <p:nvPr/>
          </p:nvSpPr>
          <p:spPr>
            <a:xfrm flipH="1">
              <a:off x="1835267" y="1541212"/>
              <a:ext cx="285926" cy="642063"/>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608" name="Straight Connector 1607"/>
            <p:cNvCxnSpPr>
              <a:stCxn id="1605" idx="7"/>
            </p:cNvCxnSpPr>
            <p:nvPr/>
          </p:nvCxnSpPr>
          <p:spPr>
            <a:xfrm rot="5400000" flipH="1" flipV="1">
              <a:off x="1832082" y="1826932"/>
              <a:ext cx="77172" cy="4901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09" name="Straight Connector 1608"/>
            <p:cNvCxnSpPr/>
            <p:nvPr/>
          </p:nvCxnSpPr>
          <p:spPr>
            <a:xfrm>
              <a:off x="1895175" y="1806679"/>
              <a:ext cx="87139" cy="8025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10" name="Straight Connector 1609"/>
            <p:cNvCxnSpPr/>
            <p:nvPr/>
          </p:nvCxnSpPr>
          <p:spPr>
            <a:xfrm rot="5400000" flipH="1" flipV="1">
              <a:off x="1840434" y="1885401"/>
              <a:ext cx="74084" cy="4629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11" name="Straight Connector 1610"/>
            <p:cNvCxnSpPr/>
            <p:nvPr/>
          </p:nvCxnSpPr>
          <p:spPr>
            <a:xfrm rot="16200000" flipH="1">
              <a:off x="1871473" y="1922260"/>
              <a:ext cx="101867" cy="4357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12" name="Straight Connector 1611"/>
            <p:cNvCxnSpPr/>
            <p:nvPr/>
          </p:nvCxnSpPr>
          <p:spPr>
            <a:xfrm rot="5400000" flipH="1" flipV="1">
              <a:off x="1837529" y="1978187"/>
              <a:ext cx="77170" cy="4901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13" name="Straight Connector 1612"/>
            <p:cNvCxnSpPr/>
            <p:nvPr/>
          </p:nvCxnSpPr>
          <p:spPr>
            <a:xfrm rot="16200000" flipH="1">
              <a:off x="1864297" y="1994261"/>
              <a:ext cx="154342" cy="8169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8487" name="Group 375"/>
            <p:cNvGrpSpPr>
              <a:grpSpLocks/>
            </p:cNvGrpSpPr>
            <p:nvPr/>
          </p:nvGrpSpPr>
          <p:grpSpPr bwMode="auto">
            <a:xfrm flipH="1">
              <a:off x="1655487" y="1827586"/>
              <a:ext cx="135527" cy="314551"/>
              <a:chOff x="1999293" y="1966571"/>
              <a:chExt cx="135527" cy="314551"/>
            </a:xfrm>
          </p:grpSpPr>
          <p:cxnSp>
            <p:nvCxnSpPr>
              <p:cNvPr id="1615" name="Straight Connector 1614"/>
              <p:cNvCxnSpPr/>
              <p:nvPr/>
            </p:nvCxnSpPr>
            <p:spPr>
              <a:xfrm rot="5400000" flipH="1" flipV="1">
                <a:off x="1986074" y="1964372"/>
                <a:ext cx="74084" cy="4901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16" name="Straight Connector 1615"/>
              <p:cNvCxnSpPr/>
              <p:nvPr/>
            </p:nvCxnSpPr>
            <p:spPr>
              <a:xfrm>
                <a:off x="2047625" y="1958010"/>
                <a:ext cx="87139" cy="8025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17" name="Straight Connector 1616"/>
              <p:cNvCxnSpPr/>
              <p:nvPr/>
            </p:nvCxnSpPr>
            <p:spPr>
              <a:xfrm rot="5400000" flipH="1" flipV="1">
                <a:off x="1989977" y="2052348"/>
                <a:ext cx="77172" cy="4901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18" name="Straight Connector 1617"/>
              <p:cNvCxnSpPr/>
              <p:nvPr/>
            </p:nvCxnSpPr>
            <p:spPr>
              <a:xfrm rot="16200000" flipH="1">
                <a:off x="2023923" y="2076679"/>
                <a:ext cx="101865" cy="4357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19" name="Straight Connector 1618"/>
              <p:cNvCxnSpPr/>
              <p:nvPr/>
            </p:nvCxnSpPr>
            <p:spPr>
              <a:xfrm rot="5400000" flipH="1" flipV="1">
                <a:off x="1990159" y="2116990"/>
                <a:ext cx="74084" cy="4629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20" name="Straight Connector 1619"/>
              <p:cNvCxnSpPr/>
              <p:nvPr/>
            </p:nvCxnSpPr>
            <p:spPr>
              <a:xfrm rot="16200000" flipH="1">
                <a:off x="2013840" y="2161208"/>
                <a:ext cx="157430" cy="844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530" name="Group 1620"/>
          <p:cNvGrpSpPr>
            <a:grpSpLocks/>
          </p:cNvGrpSpPr>
          <p:nvPr/>
        </p:nvGrpSpPr>
        <p:grpSpPr bwMode="auto">
          <a:xfrm rot="-2193698">
            <a:off x="7815263" y="4841875"/>
            <a:ext cx="352425" cy="587375"/>
            <a:chOff x="1522111" y="1535037"/>
            <a:chExt cx="599082" cy="663672"/>
          </a:xfrm>
        </p:grpSpPr>
        <p:sp>
          <p:nvSpPr>
            <p:cNvPr id="14353" name="Oval 1621"/>
            <p:cNvSpPr/>
            <p:nvPr/>
          </p:nvSpPr>
          <p:spPr>
            <a:xfrm>
              <a:off x="1786005" y="1857012"/>
              <a:ext cx="70163" cy="213451"/>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623" name="Arc 1622"/>
            <p:cNvSpPr/>
            <p:nvPr/>
          </p:nvSpPr>
          <p:spPr>
            <a:xfrm>
              <a:off x="1520906" y="1530578"/>
              <a:ext cx="286048" cy="642148"/>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624" name="Arc 1623"/>
            <p:cNvSpPr/>
            <p:nvPr/>
          </p:nvSpPr>
          <p:spPr>
            <a:xfrm flipH="1">
              <a:off x="1835230" y="1556002"/>
              <a:ext cx="286048" cy="642148"/>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625" name="Straight Connector 1624"/>
            <p:cNvCxnSpPr>
              <a:stCxn id="0" idx="7"/>
            </p:cNvCxnSpPr>
            <p:nvPr/>
          </p:nvCxnSpPr>
          <p:spPr>
            <a:xfrm rot="5400000" flipH="1" flipV="1">
              <a:off x="1834128" y="1825548"/>
              <a:ext cx="73543" cy="4857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26" name="Straight Connector 1625"/>
            <p:cNvCxnSpPr/>
            <p:nvPr/>
          </p:nvCxnSpPr>
          <p:spPr>
            <a:xfrm>
              <a:off x="1895552" y="1821248"/>
              <a:ext cx="89052" cy="807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27" name="Straight Connector 1626"/>
            <p:cNvCxnSpPr/>
            <p:nvPr/>
          </p:nvCxnSpPr>
          <p:spPr>
            <a:xfrm rot="5400000" flipH="1" flipV="1">
              <a:off x="1843829" y="1891976"/>
              <a:ext cx="73541" cy="4587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28" name="Straight Connector 1627"/>
            <p:cNvCxnSpPr/>
            <p:nvPr/>
          </p:nvCxnSpPr>
          <p:spPr>
            <a:xfrm rot="16200000" flipH="1">
              <a:off x="1876605" y="1912973"/>
              <a:ext cx="102242" cy="4587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29" name="Straight Connector 1628"/>
            <p:cNvCxnSpPr/>
            <p:nvPr/>
          </p:nvCxnSpPr>
          <p:spPr>
            <a:xfrm rot="5400000" flipH="1" flipV="1">
              <a:off x="1839136" y="1977639"/>
              <a:ext cx="73541" cy="4857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30" name="Straight Connector 1629"/>
            <p:cNvCxnSpPr/>
            <p:nvPr/>
          </p:nvCxnSpPr>
          <p:spPr>
            <a:xfrm rot="16200000" flipH="1">
              <a:off x="1869445" y="1999843"/>
              <a:ext cx="156053" cy="8365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8471" name="Group 375"/>
            <p:cNvGrpSpPr>
              <a:grpSpLocks/>
            </p:cNvGrpSpPr>
            <p:nvPr/>
          </p:nvGrpSpPr>
          <p:grpSpPr bwMode="auto">
            <a:xfrm flipH="1">
              <a:off x="1655487" y="1827586"/>
              <a:ext cx="135527" cy="314551"/>
              <a:chOff x="1999293" y="1966571"/>
              <a:chExt cx="135527" cy="314551"/>
            </a:xfrm>
          </p:grpSpPr>
          <p:cxnSp>
            <p:nvCxnSpPr>
              <p:cNvPr id="1632" name="Straight Connector 1631"/>
              <p:cNvCxnSpPr/>
              <p:nvPr/>
            </p:nvCxnSpPr>
            <p:spPr>
              <a:xfrm rot="5400000" flipH="1" flipV="1">
                <a:off x="1981943" y="1963360"/>
                <a:ext cx="73542" cy="5127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33" name="Straight Connector 1632"/>
              <p:cNvCxnSpPr/>
              <p:nvPr/>
            </p:nvCxnSpPr>
            <p:spPr>
              <a:xfrm>
                <a:off x="2047500" y="1960743"/>
                <a:ext cx="91751" cy="7892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34" name="Straight Connector 1633"/>
              <p:cNvCxnSpPr/>
              <p:nvPr/>
            </p:nvCxnSpPr>
            <p:spPr>
              <a:xfrm rot="5400000" flipH="1" flipV="1">
                <a:off x="1987774" y="2032622"/>
                <a:ext cx="75336" cy="5127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35" name="Straight Connector 1634"/>
              <p:cNvCxnSpPr/>
              <p:nvPr/>
            </p:nvCxnSpPr>
            <p:spPr>
              <a:xfrm rot="16200000" flipH="1">
                <a:off x="2024053" y="2058817"/>
                <a:ext cx="102242" cy="4587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36" name="Straight Connector 1635"/>
              <p:cNvCxnSpPr/>
              <p:nvPr/>
            </p:nvCxnSpPr>
            <p:spPr>
              <a:xfrm rot="5400000" flipH="1" flipV="1">
                <a:off x="1991419" y="2117034"/>
                <a:ext cx="75336" cy="4857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37" name="Straight Connector 1636"/>
              <p:cNvCxnSpPr/>
              <p:nvPr/>
            </p:nvCxnSpPr>
            <p:spPr>
              <a:xfrm rot="16200000" flipH="1">
                <a:off x="2023917" y="2141716"/>
                <a:ext cx="154259" cy="8905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532" name="Group 1637"/>
          <p:cNvGrpSpPr>
            <a:grpSpLocks/>
          </p:cNvGrpSpPr>
          <p:nvPr/>
        </p:nvGrpSpPr>
        <p:grpSpPr bwMode="auto">
          <a:xfrm rot="-2193698">
            <a:off x="7258050" y="3022600"/>
            <a:ext cx="352425" cy="587375"/>
            <a:chOff x="1522111" y="1535037"/>
            <a:chExt cx="599082" cy="663672"/>
          </a:xfrm>
        </p:grpSpPr>
        <p:sp>
          <p:nvSpPr>
            <p:cNvPr id="1639" name="Oval 1638"/>
            <p:cNvSpPr/>
            <p:nvPr/>
          </p:nvSpPr>
          <p:spPr>
            <a:xfrm>
              <a:off x="1786005" y="1857012"/>
              <a:ext cx="70163" cy="213451"/>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640" name="Arc 1639"/>
            <p:cNvSpPr/>
            <p:nvPr/>
          </p:nvSpPr>
          <p:spPr>
            <a:xfrm>
              <a:off x="1520906" y="1530578"/>
              <a:ext cx="286048" cy="642148"/>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641" name="Arc 1640"/>
            <p:cNvSpPr/>
            <p:nvPr/>
          </p:nvSpPr>
          <p:spPr>
            <a:xfrm flipH="1">
              <a:off x="1835230" y="1556002"/>
              <a:ext cx="286048" cy="642148"/>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642" name="Straight Connector 1641"/>
            <p:cNvCxnSpPr>
              <a:stCxn id="1639" idx="7"/>
            </p:cNvCxnSpPr>
            <p:nvPr/>
          </p:nvCxnSpPr>
          <p:spPr>
            <a:xfrm rot="5400000" flipH="1" flipV="1">
              <a:off x="1834129" y="1825549"/>
              <a:ext cx="73543" cy="4857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43" name="Straight Connector 1642"/>
            <p:cNvCxnSpPr/>
            <p:nvPr/>
          </p:nvCxnSpPr>
          <p:spPr>
            <a:xfrm>
              <a:off x="1895551" y="1821248"/>
              <a:ext cx="89054" cy="807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44" name="Straight Connector 1643"/>
            <p:cNvCxnSpPr/>
            <p:nvPr/>
          </p:nvCxnSpPr>
          <p:spPr>
            <a:xfrm rot="5400000" flipH="1" flipV="1">
              <a:off x="1843829" y="1891976"/>
              <a:ext cx="73541" cy="4587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45" name="Straight Connector 1644"/>
            <p:cNvCxnSpPr/>
            <p:nvPr/>
          </p:nvCxnSpPr>
          <p:spPr>
            <a:xfrm rot="16200000" flipH="1">
              <a:off x="1876607" y="1912974"/>
              <a:ext cx="102242" cy="4587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46" name="Straight Connector 1645"/>
            <p:cNvCxnSpPr/>
            <p:nvPr/>
          </p:nvCxnSpPr>
          <p:spPr>
            <a:xfrm rot="5400000" flipH="1" flipV="1">
              <a:off x="1839137" y="1977640"/>
              <a:ext cx="73541" cy="4857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47" name="Straight Connector 1646"/>
            <p:cNvCxnSpPr/>
            <p:nvPr/>
          </p:nvCxnSpPr>
          <p:spPr>
            <a:xfrm rot="16200000" flipH="1">
              <a:off x="1869445" y="1999844"/>
              <a:ext cx="156053" cy="8365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8455" name="Group 375"/>
            <p:cNvGrpSpPr>
              <a:grpSpLocks/>
            </p:cNvGrpSpPr>
            <p:nvPr/>
          </p:nvGrpSpPr>
          <p:grpSpPr bwMode="auto">
            <a:xfrm flipH="1">
              <a:off x="1655487" y="1827586"/>
              <a:ext cx="135527" cy="314551"/>
              <a:chOff x="1999293" y="1966571"/>
              <a:chExt cx="135527" cy="314551"/>
            </a:xfrm>
          </p:grpSpPr>
          <p:cxnSp>
            <p:nvCxnSpPr>
              <p:cNvPr id="1649" name="Straight Connector 1648"/>
              <p:cNvCxnSpPr/>
              <p:nvPr/>
            </p:nvCxnSpPr>
            <p:spPr>
              <a:xfrm rot="5400000" flipH="1" flipV="1">
                <a:off x="1981943" y="1963361"/>
                <a:ext cx="73542" cy="5127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50" name="Straight Connector 1649"/>
              <p:cNvCxnSpPr/>
              <p:nvPr/>
            </p:nvCxnSpPr>
            <p:spPr>
              <a:xfrm>
                <a:off x="2047499" y="1960744"/>
                <a:ext cx="91751" cy="7892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51" name="Straight Connector 1650"/>
              <p:cNvCxnSpPr/>
              <p:nvPr/>
            </p:nvCxnSpPr>
            <p:spPr>
              <a:xfrm rot="5400000" flipH="1" flipV="1">
                <a:off x="1987772" y="2032622"/>
                <a:ext cx="75336" cy="5127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52" name="Straight Connector 1651"/>
              <p:cNvCxnSpPr/>
              <p:nvPr/>
            </p:nvCxnSpPr>
            <p:spPr>
              <a:xfrm rot="16200000" flipH="1">
                <a:off x="2024053" y="2058817"/>
                <a:ext cx="102242" cy="4587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53" name="Straight Connector 1652"/>
              <p:cNvCxnSpPr/>
              <p:nvPr/>
            </p:nvCxnSpPr>
            <p:spPr>
              <a:xfrm rot="5400000" flipH="1" flipV="1">
                <a:off x="1991417" y="2117035"/>
                <a:ext cx="75336" cy="4857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54" name="Straight Connector 1653"/>
              <p:cNvCxnSpPr/>
              <p:nvPr/>
            </p:nvCxnSpPr>
            <p:spPr>
              <a:xfrm rot="16200000" flipH="1">
                <a:off x="2023915" y="2141717"/>
                <a:ext cx="154259" cy="8905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534" name="Group 1654"/>
          <p:cNvGrpSpPr>
            <a:grpSpLocks/>
          </p:cNvGrpSpPr>
          <p:nvPr/>
        </p:nvGrpSpPr>
        <p:grpSpPr bwMode="auto">
          <a:xfrm rot="-2193698">
            <a:off x="6700838" y="1204913"/>
            <a:ext cx="354012" cy="587375"/>
            <a:chOff x="1522111" y="1535037"/>
            <a:chExt cx="599082" cy="663672"/>
          </a:xfrm>
        </p:grpSpPr>
        <p:sp>
          <p:nvSpPr>
            <p:cNvPr id="1656" name="Oval 1655"/>
            <p:cNvSpPr/>
            <p:nvPr/>
          </p:nvSpPr>
          <p:spPr>
            <a:xfrm>
              <a:off x="1784823" y="1857011"/>
              <a:ext cx="72534" cy="21345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657" name="Arc 1656"/>
            <p:cNvSpPr/>
            <p:nvPr/>
          </p:nvSpPr>
          <p:spPr>
            <a:xfrm>
              <a:off x="1522291" y="1535063"/>
              <a:ext cx="284766" cy="642148"/>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658" name="Arc 1657"/>
            <p:cNvSpPr/>
            <p:nvPr/>
          </p:nvSpPr>
          <p:spPr>
            <a:xfrm flipH="1">
              <a:off x="1836247" y="1556536"/>
              <a:ext cx="284766" cy="642148"/>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659" name="Straight Connector 1658"/>
            <p:cNvCxnSpPr>
              <a:stCxn id="1656" idx="7"/>
            </p:cNvCxnSpPr>
            <p:nvPr/>
          </p:nvCxnSpPr>
          <p:spPr>
            <a:xfrm rot="5400000" flipH="1" flipV="1">
              <a:off x="1834987" y="1826192"/>
              <a:ext cx="73541" cy="4835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60" name="Straight Connector 1659"/>
            <p:cNvCxnSpPr/>
            <p:nvPr/>
          </p:nvCxnSpPr>
          <p:spPr>
            <a:xfrm>
              <a:off x="1896564" y="1821248"/>
              <a:ext cx="85967" cy="8071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61" name="Straight Connector 1660"/>
            <p:cNvCxnSpPr/>
            <p:nvPr/>
          </p:nvCxnSpPr>
          <p:spPr>
            <a:xfrm rot="5400000" flipH="1" flipV="1">
              <a:off x="1841481" y="1898635"/>
              <a:ext cx="73543" cy="4835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62" name="Straight Connector 1661"/>
            <p:cNvCxnSpPr/>
            <p:nvPr/>
          </p:nvCxnSpPr>
          <p:spPr>
            <a:xfrm rot="16200000" flipH="1">
              <a:off x="1870286" y="1922691"/>
              <a:ext cx="102242" cy="4298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63" name="Straight Connector 1662"/>
            <p:cNvCxnSpPr/>
            <p:nvPr/>
          </p:nvCxnSpPr>
          <p:spPr>
            <a:xfrm rot="5400000" flipH="1" flipV="1">
              <a:off x="1838895" y="1979092"/>
              <a:ext cx="73543" cy="456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64" name="Straight Connector 1663"/>
            <p:cNvCxnSpPr/>
            <p:nvPr/>
          </p:nvCxnSpPr>
          <p:spPr>
            <a:xfrm rot="16200000" flipH="1">
              <a:off x="1865159" y="2004887"/>
              <a:ext cx="156053" cy="8328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8439" name="Group 375"/>
            <p:cNvGrpSpPr>
              <a:grpSpLocks/>
            </p:cNvGrpSpPr>
            <p:nvPr/>
          </p:nvGrpSpPr>
          <p:grpSpPr bwMode="auto">
            <a:xfrm flipH="1">
              <a:off x="1655487" y="1827586"/>
              <a:ext cx="135527" cy="314551"/>
              <a:chOff x="1999293" y="1966571"/>
              <a:chExt cx="135527" cy="314551"/>
            </a:xfrm>
          </p:grpSpPr>
          <p:cxnSp>
            <p:nvCxnSpPr>
              <p:cNvPr id="1666" name="Straight Connector 1665"/>
              <p:cNvCxnSpPr/>
              <p:nvPr/>
            </p:nvCxnSpPr>
            <p:spPr>
              <a:xfrm rot="5400000" flipH="1" flipV="1">
                <a:off x="1995114" y="1970694"/>
                <a:ext cx="73542" cy="456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67" name="Straight Connector 1666"/>
              <p:cNvCxnSpPr/>
              <p:nvPr/>
            </p:nvCxnSpPr>
            <p:spPr>
              <a:xfrm>
                <a:off x="2051420" y="1963076"/>
                <a:ext cx="83280" cy="807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68" name="Straight Connector 1667"/>
              <p:cNvCxnSpPr/>
              <p:nvPr/>
            </p:nvCxnSpPr>
            <p:spPr>
              <a:xfrm rot="5400000" flipH="1" flipV="1">
                <a:off x="1997121" y="2042725"/>
                <a:ext cx="75336" cy="4835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69" name="Straight Connector 1668"/>
              <p:cNvCxnSpPr/>
              <p:nvPr/>
            </p:nvCxnSpPr>
            <p:spPr>
              <a:xfrm rot="16200000" flipH="1">
                <a:off x="2027821" y="2067095"/>
                <a:ext cx="102241" cy="4298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55" name="Straight Connector 1669"/>
              <p:cNvCxnSpPr/>
              <p:nvPr/>
            </p:nvCxnSpPr>
            <p:spPr>
              <a:xfrm rot="5400000" flipH="1" flipV="1">
                <a:off x="1995428" y="2122177"/>
                <a:ext cx="75336" cy="4298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71" name="Straight Connector 1670"/>
              <p:cNvCxnSpPr/>
              <p:nvPr/>
            </p:nvCxnSpPr>
            <p:spPr>
              <a:xfrm rot="16200000" flipH="1">
                <a:off x="2017275" y="2153189"/>
                <a:ext cx="156053" cy="7790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536" name="Group 1671"/>
          <p:cNvGrpSpPr>
            <a:grpSpLocks/>
          </p:cNvGrpSpPr>
          <p:nvPr/>
        </p:nvGrpSpPr>
        <p:grpSpPr bwMode="auto">
          <a:xfrm rot="5400000">
            <a:off x="5656263" y="4238625"/>
            <a:ext cx="349250" cy="339725"/>
            <a:chOff x="1522111" y="1535037"/>
            <a:chExt cx="599082" cy="663672"/>
          </a:xfrm>
        </p:grpSpPr>
        <p:sp>
          <p:nvSpPr>
            <p:cNvPr id="1673" name="Oval 1672"/>
            <p:cNvSpPr/>
            <p:nvPr/>
          </p:nvSpPr>
          <p:spPr>
            <a:xfrm>
              <a:off x="1786253" y="1873077"/>
              <a:ext cx="70801" cy="213989"/>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674" name="Arc 1673"/>
            <p:cNvSpPr/>
            <p:nvPr/>
          </p:nvSpPr>
          <p:spPr>
            <a:xfrm>
              <a:off x="1522112" y="1550543"/>
              <a:ext cx="285925" cy="641964"/>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675" name="Arc 1674"/>
            <p:cNvSpPr/>
            <p:nvPr/>
          </p:nvSpPr>
          <p:spPr>
            <a:xfrm flipH="1">
              <a:off x="1835267" y="1572253"/>
              <a:ext cx="285926" cy="641962"/>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676" name="Straight Connector 1675"/>
            <p:cNvCxnSpPr>
              <a:stCxn id="1673" idx="7"/>
            </p:cNvCxnSpPr>
            <p:nvPr/>
          </p:nvCxnSpPr>
          <p:spPr>
            <a:xfrm rot="5400000" flipH="1" flipV="1">
              <a:off x="1833453" y="1826860"/>
              <a:ext cx="74431" cy="4901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77" name="Straight Connector 1676"/>
            <p:cNvCxnSpPr/>
            <p:nvPr/>
          </p:nvCxnSpPr>
          <p:spPr>
            <a:xfrm>
              <a:off x="1895175" y="1820354"/>
              <a:ext cx="87139" cy="8063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78" name="Straight Connector 1677"/>
            <p:cNvCxnSpPr/>
            <p:nvPr/>
          </p:nvCxnSpPr>
          <p:spPr>
            <a:xfrm rot="5400000" flipH="1" flipV="1">
              <a:off x="1840261" y="1899550"/>
              <a:ext cx="74431" cy="4629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79" name="Straight Connector 1678"/>
            <p:cNvCxnSpPr/>
            <p:nvPr/>
          </p:nvCxnSpPr>
          <p:spPr>
            <a:xfrm rot="16200000" flipH="1">
              <a:off x="1871235" y="1939677"/>
              <a:ext cx="102343" cy="4357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80" name="Straight Connector 1679"/>
            <p:cNvCxnSpPr/>
            <p:nvPr/>
          </p:nvCxnSpPr>
          <p:spPr>
            <a:xfrm rot="5400000" flipH="1" flipV="1">
              <a:off x="1838899" y="1978821"/>
              <a:ext cx="74431" cy="4901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81" name="Straight Connector 1680"/>
            <p:cNvCxnSpPr/>
            <p:nvPr/>
          </p:nvCxnSpPr>
          <p:spPr>
            <a:xfrm rot="16200000" flipH="1">
              <a:off x="1863937" y="2009001"/>
              <a:ext cx="155064" cy="8169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8183" name="Group 375"/>
            <p:cNvGrpSpPr>
              <a:grpSpLocks/>
            </p:cNvGrpSpPr>
            <p:nvPr/>
          </p:nvGrpSpPr>
          <p:grpSpPr bwMode="auto">
            <a:xfrm flipH="1">
              <a:off x="1655487" y="1827586"/>
              <a:ext cx="135527" cy="314551"/>
              <a:chOff x="1999293" y="1966571"/>
              <a:chExt cx="135527" cy="314551"/>
            </a:xfrm>
          </p:grpSpPr>
          <p:cxnSp>
            <p:nvCxnSpPr>
              <p:cNvPr id="1683" name="Straight Connector 1682"/>
              <p:cNvCxnSpPr/>
              <p:nvPr/>
            </p:nvCxnSpPr>
            <p:spPr>
              <a:xfrm rot="5400000" flipH="1" flipV="1">
                <a:off x="1985903" y="1978251"/>
                <a:ext cx="74430" cy="4901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84" name="Straight Connector 1683"/>
              <p:cNvCxnSpPr/>
              <p:nvPr/>
            </p:nvCxnSpPr>
            <p:spPr>
              <a:xfrm>
                <a:off x="2047627" y="1971745"/>
                <a:ext cx="87139" cy="8063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85" name="Straight Connector 1684"/>
              <p:cNvCxnSpPr/>
              <p:nvPr/>
            </p:nvCxnSpPr>
            <p:spPr>
              <a:xfrm rot="5400000" flipH="1" flipV="1">
                <a:off x="1989799" y="2066636"/>
                <a:ext cx="77531" cy="4901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57" name="Straight Connector 1685"/>
              <p:cNvCxnSpPr/>
              <p:nvPr/>
            </p:nvCxnSpPr>
            <p:spPr>
              <a:xfrm rot="16200000" flipH="1">
                <a:off x="2023686" y="2091068"/>
                <a:ext cx="102343" cy="4357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87" name="Straight Connector 1686"/>
              <p:cNvCxnSpPr/>
              <p:nvPr/>
            </p:nvCxnSpPr>
            <p:spPr>
              <a:xfrm rot="5400000" flipH="1" flipV="1">
                <a:off x="1989987" y="2131574"/>
                <a:ext cx="74430" cy="4629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88" name="Straight Connector 1687"/>
              <p:cNvCxnSpPr/>
              <p:nvPr/>
            </p:nvCxnSpPr>
            <p:spPr>
              <a:xfrm rot="16200000" flipH="1">
                <a:off x="2013475" y="2176087"/>
                <a:ext cx="158163" cy="844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538" name="Group 1688"/>
          <p:cNvGrpSpPr>
            <a:grpSpLocks/>
          </p:cNvGrpSpPr>
          <p:nvPr/>
        </p:nvGrpSpPr>
        <p:grpSpPr bwMode="auto">
          <a:xfrm rot="5400000">
            <a:off x="5903119" y="5398294"/>
            <a:ext cx="349250" cy="341312"/>
            <a:chOff x="1522111" y="1535037"/>
            <a:chExt cx="599082" cy="663672"/>
          </a:xfrm>
        </p:grpSpPr>
        <p:sp>
          <p:nvSpPr>
            <p:cNvPr id="1690" name="Oval 1689"/>
            <p:cNvSpPr/>
            <p:nvPr/>
          </p:nvSpPr>
          <p:spPr>
            <a:xfrm>
              <a:off x="1786253" y="1840634"/>
              <a:ext cx="70801" cy="21608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691" name="Arc 1690"/>
            <p:cNvSpPr/>
            <p:nvPr/>
          </p:nvSpPr>
          <p:spPr>
            <a:xfrm>
              <a:off x="1522111" y="1519602"/>
              <a:ext cx="285926" cy="642065"/>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692" name="Arc 1691"/>
            <p:cNvSpPr/>
            <p:nvPr/>
          </p:nvSpPr>
          <p:spPr>
            <a:xfrm flipH="1">
              <a:off x="1835269" y="1541212"/>
              <a:ext cx="285925" cy="64206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693" name="Straight Connector 1692"/>
            <p:cNvCxnSpPr>
              <a:stCxn id="1690" idx="7"/>
            </p:cNvCxnSpPr>
            <p:nvPr/>
          </p:nvCxnSpPr>
          <p:spPr>
            <a:xfrm rot="5400000" flipH="1" flipV="1">
              <a:off x="1832084" y="1826931"/>
              <a:ext cx="77170" cy="4901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94" name="Straight Connector 1693"/>
            <p:cNvCxnSpPr/>
            <p:nvPr/>
          </p:nvCxnSpPr>
          <p:spPr>
            <a:xfrm>
              <a:off x="1895176" y="1806679"/>
              <a:ext cx="87139" cy="8025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95" name="Straight Connector 1694"/>
            <p:cNvCxnSpPr/>
            <p:nvPr/>
          </p:nvCxnSpPr>
          <p:spPr>
            <a:xfrm rot="5400000" flipH="1" flipV="1">
              <a:off x="1840434" y="1885398"/>
              <a:ext cx="74084" cy="4629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96" name="Straight Connector 1695"/>
            <p:cNvCxnSpPr/>
            <p:nvPr/>
          </p:nvCxnSpPr>
          <p:spPr>
            <a:xfrm rot="16200000" flipH="1">
              <a:off x="1871475" y="1922259"/>
              <a:ext cx="101865" cy="4357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97" name="Straight Connector 1696"/>
            <p:cNvCxnSpPr/>
            <p:nvPr/>
          </p:nvCxnSpPr>
          <p:spPr>
            <a:xfrm rot="5400000" flipH="1" flipV="1">
              <a:off x="1837529" y="1978187"/>
              <a:ext cx="77172" cy="4901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98" name="Straight Connector 1697"/>
            <p:cNvCxnSpPr/>
            <p:nvPr/>
          </p:nvCxnSpPr>
          <p:spPr>
            <a:xfrm rot="16200000" flipH="1">
              <a:off x="1864298" y="1994259"/>
              <a:ext cx="154343" cy="8169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8167" name="Group 375"/>
            <p:cNvGrpSpPr>
              <a:grpSpLocks/>
            </p:cNvGrpSpPr>
            <p:nvPr/>
          </p:nvGrpSpPr>
          <p:grpSpPr bwMode="auto">
            <a:xfrm flipH="1">
              <a:off x="1655487" y="1827586"/>
              <a:ext cx="135527" cy="314551"/>
              <a:chOff x="1999293" y="1966571"/>
              <a:chExt cx="135527" cy="314551"/>
            </a:xfrm>
          </p:grpSpPr>
          <p:cxnSp>
            <p:nvCxnSpPr>
              <p:cNvPr id="1700" name="Straight Connector 1699"/>
              <p:cNvCxnSpPr/>
              <p:nvPr/>
            </p:nvCxnSpPr>
            <p:spPr>
              <a:xfrm rot="5400000" flipH="1" flipV="1">
                <a:off x="1986074" y="1964374"/>
                <a:ext cx="74084" cy="4901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01" name="Straight Connector 1700"/>
              <p:cNvCxnSpPr/>
              <p:nvPr/>
            </p:nvCxnSpPr>
            <p:spPr>
              <a:xfrm>
                <a:off x="2047625" y="1958012"/>
                <a:ext cx="87139" cy="8025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60" name="Straight Connector 1701"/>
              <p:cNvCxnSpPr/>
              <p:nvPr/>
            </p:nvCxnSpPr>
            <p:spPr>
              <a:xfrm rot="5400000" flipH="1" flipV="1">
                <a:off x="1989978" y="2052349"/>
                <a:ext cx="77170" cy="4901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03" name="Straight Connector 1702"/>
              <p:cNvCxnSpPr/>
              <p:nvPr/>
            </p:nvCxnSpPr>
            <p:spPr>
              <a:xfrm rot="16200000" flipH="1">
                <a:off x="2023922" y="2076680"/>
                <a:ext cx="101867" cy="4357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04" name="Straight Connector 1703"/>
              <p:cNvCxnSpPr/>
              <p:nvPr/>
            </p:nvCxnSpPr>
            <p:spPr>
              <a:xfrm rot="5400000" flipH="1" flipV="1">
                <a:off x="1990159" y="2116990"/>
                <a:ext cx="74084" cy="4629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05" name="Straight Connector 1704"/>
              <p:cNvCxnSpPr/>
              <p:nvPr/>
            </p:nvCxnSpPr>
            <p:spPr>
              <a:xfrm rot="16200000" flipH="1">
                <a:off x="2013842" y="2161210"/>
                <a:ext cx="157428" cy="8441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540" name="Group 1705"/>
          <p:cNvGrpSpPr>
            <a:grpSpLocks/>
          </p:cNvGrpSpPr>
          <p:nvPr/>
        </p:nvGrpSpPr>
        <p:grpSpPr bwMode="auto">
          <a:xfrm rot="8944613">
            <a:off x="7445375" y="4432300"/>
            <a:ext cx="468313" cy="449263"/>
            <a:chOff x="1522111" y="1535037"/>
            <a:chExt cx="599082" cy="663672"/>
          </a:xfrm>
        </p:grpSpPr>
        <p:sp>
          <p:nvSpPr>
            <p:cNvPr id="1707" name="Oval 1706"/>
            <p:cNvSpPr/>
            <p:nvPr/>
          </p:nvSpPr>
          <p:spPr>
            <a:xfrm>
              <a:off x="1794007" y="1853303"/>
              <a:ext cx="71078" cy="21575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708" name="Arc 1707"/>
            <p:cNvSpPr/>
            <p:nvPr/>
          </p:nvSpPr>
          <p:spPr>
            <a:xfrm>
              <a:off x="1522970" y="1535060"/>
              <a:ext cx="286340" cy="642565"/>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709" name="Arc 1708"/>
            <p:cNvSpPr/>
            <p:nvPr/>
          </p:nvSpPr>
          <p:spPr>
            <a:xfrm flipH="1">
              <a:off x="1836779" y="1555314"/>
              <a:ext cx="286341" cy="64256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710" name="Straight Connector 1709"/>
            <p:cNvCxnSpPr>
              <a:stCxn id="1707" idx="7"/>
            </p:cNvCxnSpPr>
            <p:nvPr/>
          </p:nvCxnSpPr>
          <p:spPr>
            <a:xfrm rot="5400000" flipH="1" flipV="1">
              <a:off x="1835838" y="1825981"/>
              <a:ext cx="75044" cy="467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11" name="Straight Connector 1710"/>
            <p:cNvCxnSpPr/>
            <p:nvPr/>
          </p:nvCxnSpPr>
          <p:spPr>
            <a:xfrm>
              <a:off x="1886674" y="1814046"/>
              <a:ext cx="89355" cy="7973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12" name="Straight Connector 1711"/>
            <p:cNvCxnSpPr/>
            <p:nvPr/>
          </p:nvCxnSpPr>
          <p:spPr>
            <a:xfrm rot="5400000" flipH="1" flipV="1">
              <a:off x="1841805" y="1901185"/>
              <a:ext cx="75044" cy="4670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13" name="Straight Connector 1712"/>
            <p:cNvCxnSpPr/>
            <p:nvPr/>
          </p:nvCxnSpPr>
          <p:spPr>
            <a:xfrm rot="16200000" flipH="1">
              <a:off x="1868972" y="1923082"/>
              <a:ext cx="100841" cy="4467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14" name="Straight Connector 1713"/>
            <p:cNvCxnSpPr/>
            <p:nvPr/>
          </p:nvCxnSpPr>
          <p:spPr>
            <a:xfrm rot="5400000" flipH="1" flipV="1">
              <a:off x="1835059" y="1974781"/>
              <a:ext cx="75044" cy="4873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15" name="Straight Connector 1714"/>
            <p:cNvCxnSpPr/>
            <p:nvPr/>
          </p:nvCxnSpPr>
          <p:spPr>
            <a:xfrm rot="16200000" flipH="1">
              <a:off x="1864706" y="2008339"/>
              <a:ext cx="154778" cy="8326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8151" name="Group 324"/>
            <p:cNvGrpSpPr>
              <a:grpSpLocks/>
            </p:cNvGrpSpPr>
            <p:nvPr/>
          </p:nvGrpSpPr>
          <p:grpSpPr bwMode="auto">
            <a:xfrm flipH="1">
              <a:off x="1655487" y="1827586"/>
              <a:ext cx="135527" cy="314551"/>
              <a:chOff x="1999293" y="1966571"/>
              <a:chExt cx="135527" cy="314551"/>
            </a:xfrm>
          </p:grpSpPr>
          <p:cxnSp>
            <p:nvCxnSpPr>
              <p:cNvPr id="1717" name="Straight Connector 1716"/>
              <p:cNvCxnSpPr/>
              <p:nvPr/>
            </p:nvCxnSpPr>
            <p:spPr>
              <a:xfrm rot="5400000" flipH="1" flipV="1">
                <a:off x="1986277" y="1999842"/>
                <a:ext cx="72700" cy="4670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61" name="Straight Connector 1717"/>
              <p:cNvCxnSpPr/>
              <p:nvPr/>
            </p:nvCxnSpPr>
            <p:spPr>
              <a:xfrm>
                <a:off x="2052711" y="1984996"/>
                <a:ext cx="81231" cy="7973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19" name="Straight Connector 1718"/>
              <p:cNvCxnSpPr/>
              <p:nvPr/>
            </p:nvCxnSpPr>
            <p:spPr>
              <a:xfrm rot="5400000" flipH="1" flipV="1">
                <a:off x="1992153" y="2075056"/>
                <a:ext cx="72698" cy="4670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20" name="Straight Connector 1719"/>
              <p:cNvCxnSpPr/>
              <p:nvPr/>
            </p:nvCxnSpPr>
            <p:spPr>
              <a:xfrm rot="16200000" flipH="1">
                <a:off x="2034668" y="2091602"/>
                <a:ext cx="100840" cy="4467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21" name="Straight Connector 1720"/>
              <p:cNvCxnSpPr/>
              <p:nvPr/>
            </p:nvCxnSpPr>
            <p:spPr>
              <a:xfrm rot="5400000" flipH="1" flipV="1">
                <a:off x="2000640" y="2149477"/>
                <a:ext cx="72700" cy="446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22" name="Straight Connector 1721"/>
              <p:cNvCxnSpPr/>
              <p:nvPr/>
            </p:nvCxnSpPr>
            <p:spPr>
              <a:xfrm rot="16200000" flipH="1">
                <a:off x="2016872" y="2164025"/>
                <a:ext cx="154778" cy="8123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542" name="Group 1722"/>
          <p:cNvGrpSpPr>
            <a:grpSpLocks/>
          </p:cNvGrpSpPr>
          <p:nvPr/>
        </p:nvGrpSpPr>
        <p:grpSpPr bwMode="auto">
          <a:xfrm rot="8944613">
            <a:off x="5548313" y="2771775"/>
            <a:ext cx="468312" cy="449263"/>
            <a:chOff x="1522111" y="1535037"/>
            <a:chExt cx="599082" cy="663672"/>
          </a:xfrm>
        </p:grpSpPr>
        <p:sp>
          <p:nvSpPr>
            <p:cNvPr id="1724" name="Oval 1723"/>
            <p:cNvSpPr/>
            <p:nvPr/>
          </p:nvSpPr>
          <p:spPr>
            <a:xfrm>
              <a:off x="1794008" y="1853303"/>
              <a:ext cx="71077" cy="21575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725" name="Arc 1724"/>
            <p:cNvSpPr/>
            <p:nvPr/>
          </p:nvSpPr>
          <p:spPr>
            <a:xfrm>
              <a:off x="1522969" y="1535060"/>
              <a:ext cx="286342" cy="642565"/>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726" name="Arc 1725"/>
            <p:cNvSpPr/>
            <p:nvPr/>
          </p:nvSpPr>
          <p:spPr>
            <a:xfrm flipH="1">
              <a:off x="1836780" y="1555314"/>
              <a:ext cx="286341" cy="64256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727" name="Straight Connector 1726"/>
            <p:cNvCxnSpPr>
              <a:stCxn id="1724" idx="7"/>
            </p:cNvCxnSpPr>
            <p:nvPr/>
          </p:nvCxnSpPr>
          <p:spPr>
            <a:xfrm rot="5400000" flipH="1" flipV="1">
              <a:off x="1835839" y="1825981"/>
              <a:ext cx="75044" cy="4670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28" name="Straight Connector 1727"/>
            <p:cNvCxnSpPr/>
            <p:nvPr/>
          </p:nvCxnSpPr>
          <p:spPr>
            <a:xfrm>
              <a:off x="1886674" y="1814046"/>
              <a:ext cx="89355" cy="7973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29" name="Straight Connector 1728"/>
            <p:cNvCxnSpPr/>
            <p:nvPr/>
          </p:nvCxnSpPr>
          <p:spPr>
            <a:xfrm rot="5400000" flipH="1" flipV="1">
              <a:off x="1841805" y="1901185"/>
              <a:ext cx="75044" cy="467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30" name="Straight Connector 1729"/>
            <p:cNvCxnSpPr/>
            <p:nvPr/>
          </p:nvCxnSpPr>
          <p:spPr>
            <a:xfrm rot="16200000" flipH="1">
              <a:off x="1868971" y="1923081"/>
              <a:ext cx="100841" cy="4467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31" name="Straight Connector 1730"/>
            <p:cNvCxnSpPr/>
            <p:nvPr/>
          </p:nvCxnSpPr>
          <p:spPr>
            <a:xfrm rot="5400000" flipH="1" flipV="1">
              <a:off x="1835060" y="1974782"/>
              <a:ext cx="75044" cy="4873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32" name="Straight Connector 1731"/>
            <p:cNvCxnSpPr/>
            <p:nvPr/>
          </p:nvCxnSpPr>
          <p:spPr>
            <a:xfrm rot="16200000" flipH="1">
              <a:off x="1864705" y="2008340"/>
              <a:ext cx="154778" cy="8326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8135" name="Group 324"/>
            <p:cNvGrpSpPr>
              <a:grpSpLocks/>
            </p:cNvGrpSpPr>
            <p:nvPr/>
          </p:nvGrpSpPr>
          <p:grpSpPr bwMode="auto">
            <a:xfrm flipH="1">
              <a:off x="1655487" y="1827586"/>
              <a:ext cx="135527" cy="314551"/>
              <a:chOff x="1999293" y="1966571"/>
              <a:chExt cx="135527" cy="314551"/>
            </a:xfrm>
          </p:grpSpPr>
          <p:cxnSp>
            <p:nvCxnSpPr>
              <p:cNvPr id="14363" name="Straight Connector 1733"/>
              <p:cNvCxnSpPr/>
              <p:nvPr/>
            </p:nvCxnSpPr>
            <p:spPr>
              <a:xfrm rot="5400000" flipH="1" flipV="1">
                <a:off x="1986277" y="1999842"/>
                <a:ext cx="72700" cy="467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35" name="Straight Connector 1734"/>
              <p:cNvCxnSpPr/>
              <p:nvPr/>
            </p:nvCxnSpPr>
            <p:spPr>
              <a:xfrm>
                <a:off x="2052711" y="1984996"/>
                <a:ext cx="81231" cy="7973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36" name="Straight Connector 1735"/>
              <p:cNvCxnSpPr/>
              <p:nvPr/>
            </p:nvCxnSpPr>
            <p:spPr>
              <a:xfrm rot="5400000" flipH="1" flipV="1">
                <a:off x="1992153" y="2075056"/>
                <a:ext cx="72698" cy="467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37" name="Straight Connector 1736"/>
              <p:cNvCxnSpPr/>
              <p:nvPr/>
            </p:nvCxnSpPr>
            <p:spPr>
              <a:xfrm rot="16200000" flipH="1">
                <a:off x="2034668" y="2091602"/>
                <a:ext cx="100840" cy="4467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38" name="Straight Connector 1737"/>
              <p:cNvCxnSpPr/>
              <p:nvPr/>
            </p:nvCxnSpPr>
            <p:spPr>
              <a:xfrm rot="5400000" flipH="1" flipV="1">
                <a:off x="2000639" y="2149477"/>
                <a:ext cx="72700" cy="446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39" name="Straight Connector 1738"/>
              <p:cNvCxnSpPr/>
              <p:nvPr/>
            </p:nvCxnSpPr>
            <p:spPr>
              <a:xfrm rot="16200000" flipH="1">
                <a:off x="2016870" y="2164025"/>
                <a:ext cx="154778" cy="8123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576" name="Group 1739"/>
          <p:cNvGrpSpPr>
            <a:grpSpLocks/>
          </p:cNvGrpSpPr>
          <p:nvPr/>
        </p:nvGrpSpPr>
        <p:grpSpPr bwMode="auto">
          <a:xfrm rot="8944613">
            <a:off x="3651250" y="1111250"/>
            <a:ext cx="468313" cy="449263"/>
            <a:chOff x="1522111" y="1535037"/>
            <a:chExt cx="599082" cy="663672"/>
          </a:xfrm>
        </p:grpSpPr>
        <p:sp>
          <p:nvSpPr>
            <p:cNvPr id="1741" name="Oval 1740"/>
            <p:cNvSpPr/>
            <p:nvPr/>
          </p:nvSpPr>
          <p:spPr>
            <a:xfrm>
              <a:off x="1794007" y="1853303"/>
              <a:ext cx="71078" cy="21575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742" name="Arc 1741"/>
            <p:cNvSpPr/>
            <p:nvPr/>
          </p:nvSpPr>
          <p:spPr>
            <a:xfrm>
              <a:off x="1522970" y="1535060"/>
              <a:ext cx="286340" cy="642565"/>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743" name="Arc 1742"/>
            <p:cNvSpPr/>
            <p:nvPr/>
          </p:nvSpPr>
          <p:spPr>
            <a:xfrm flipH="1">
              <a:off x="1836779" y="1555314"/>
              <a:ext cx="286341" cy="64256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744" name="Straight Connector 1743"/>
            <p:cNvCxnSpPr>
              <a:stCxn id="1741" idx="7"/>
            </p:cNvCxnSpPr>
            <p:nvPr/>
          </p:nvCxnSpPr>
          <p:spPr>
            <a:xfrm rot="5400000" flipH="1" flipV="1">
              <a:off x="1835838" y="1825981"/>
              <a:ext cx="75044" cy="467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45" name="Straight Connector 1744"/>
            <p:cNvCxnSpPr/>
            <p:nvPr/>
          </p:nvCxnSpPr>
          <p:spPr>
            <a:xfrm>
              <a:off x="1886674" y="1814046"/>
              <a:ext cx="89355" cy="7973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46" name="Straight Connector 1745"/>
            <p:cNvCxnSpPr/>
            <p:nvPr/>
          </p:nvCxnSpPr>
          <p:spPr>
            <a:xfrm rot="5400000" flipH="1" flipV="1">
              <a:off x="1841805" y="1901185"/>
              <a:ext cx="75044" cy="4670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47" name="Straight Connector 1746"/>
            <p:cNvCxnSpPr/>
            <p:nvPr/>
          </p:nvCxnSpPr>
          <p:spPr>
            <a:xfrm rot="16200000" flipH="1">
              <a:off x="1868972" y="1923082"/>
              <a:ext cx="100841" cy="4467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48" name="Straight Connector 1747"/>
            <p:cNvCxnSpPr/>
            <p:nvPr/>
          </p:nvCxnSpPr>
          <p:spPr>
            <a:xfrm rot="5400000" flipH="1" flipV="1">
              <a:off x="1835059" y="1974781"/>
              <a:ext cx="75044" cy="4873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49" name="Straight Connector 1748"/>
            <p:cNvCxnSpPr/>
            <p:nvPr/>
          </p:nvCxnSpPr>
          <p:spPr>
            <a:xfrm rot="16200000" flipH="1">
              <a:off x="1864706" y="2008339"/>
              <a:ext cx="154778" cy="8326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8119" name="Group 324"/>
            <p:cNvGrpSpPr>
              <a:grpSpLocks/>
            </p:cNvGrpSpPr>
            <p:nvPr/>
          </p:nvGrpSpPr>
          <p:grpSpPr bwMode="auto">
            <a:xfrm flipH="1">
              <a:off x="1655487" y="1827586"/>
              <a:ext cx="135527" cy="314551"/>
              <a:chOff x="1999293" y="1966571"/>
              <a:chExt cx="135527" cy="314551"/>
            </a:xfrm>
          </p:grpSpPr>
          <p:cxnSp>
            <p:nvCxnSpPr>
              <p:cNvPr id="1751" name="Straight Connector 1750"/>
              <p:cNvCxnSpPr/>
              <p:nvPr/>
            </p:nvCxnSpPr>
            <p:spPr>
              <a:xfrm rot="5400000" flipH="1" flipV="1">
                <a:off x="1986277" y="1999842"/>
                <a:ext cx="72700" cy="4670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52" name="Straight Connector 1751"/>
              <p:cNvCxnSpPr/>
              <p:nvPr/>
            </p:nvCxnSpPr>
            <p:spPr>
              <a:xfrm>
                <a:off x="2052711" y="1984996"/>
                <a:ext cx="81231" cy="7973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53" name="Straight Connector 1752"/>
              <p:cNvCxnSpPr/>
              <p:nvPr/>
            </p:nvCxnSpPr>
            <p:spPr>
              <a:xfrm rot="5400000" flipH="1" flipV="1">
                <a:off x="1992153" y="2075056"/>
                <a:ext cx="72698" cy="4670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54" name="Straight Connector 1753"/>
              <p:cNvCxnSpPr/>
              <p:nvPr/>
            </p:nvCxnSpPr>
            <p:spPr>
              <a:xfrm rot="16200000" flipH="1">
                <a:off x="2034668" y="2091602"/>
                <a:ext cx="100840" cy="4467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55" name="Straight Connector 1754"/>
              <p:cNvCxnSpPr/>
              <p:nvPr/>
            </p:nvCxnSpPr>
            <p:spPr>
              <a:xfrm rot="5400000" flipH="1" flipV="1">
                <a:off x="2000640" y="2149477"/>
                <a:ext cx="72700" cy="446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56" name="Straight Connector 1755"/>
              <p:cNvCxnSpPr/>
              <p:nvPr/>
            </p:nvCxnSpPr>
            <p:spPr>
              <a:xfrm rot="16200000" flipH="1">
                <a:off x="2016872" y="2164025"/>
                <a:ext cx="154778" cy="8123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578" name="Group 1756"/>
          <p:cNvGrpSpPr>
            <a:grpSpLocks/>
          </p:cNvGrpSpPr>
          <p:nvPr/>
        </p:nvGrpSpPr>
        <p:grpSpPr bwMode="auto">
          <a:xfrm rot="8944613">
            <a:off x="6373813" y="4259263"/>
            <a:ext cx="468312" cy="449262"/>
            <a:chOff x="1522111" y="1535037"/>
            <a:chExt cx="599082" cy="663672"/>
          </a:xfrm>
        </p:grpSpPr>
        <p:sp>
          <p:nvSpPr>
            <p:cNvPr id="1758" name="Oval 1757"/>
            <p:cNvSpPr/>
            <p:nvPr/>
          </p:nvSpPr>
          <p:spPr>
            <a:xfrm>
              <a:off x="1794008" y="1853304"/>
              <a:ext cx="71077" cy="21575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759" name="Arc 1758"/>
            <p:cNvSpPr/>
            <p:nvPr/>
          </p:nvSpPr>
          <p:spPr>
            <a:xfrm>
              <a:off x="1522969" y="1535059"/>
              <a:ext cx="286342" cy="642567"/>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760" name="Arc 1759"/>
            <p:cNvSpPr/>
            <p:nvPr/>
          </p:nvSpPr>
          <p:spPr>
            <a:xfrm flipH="1">
              <a:off x="1836780" y="1555314"/>
              <a:ext cx="286341" cy="642567"/>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761" name="Straight Connector 1760"/>
            <p:cNvCxnSpPr>
              <a:stCxn id="1758" idx="7"/>
            </p:cNvCxnSpPr>
            <p:nvPr/>
          </p:nvCxnSpPr>
          <p:spPr>
            <a:xfrm rot="5400000" flipH="1" flipV="1">
              <a:off x="1835838" y="1825982"/>
              <a:ext cx="75044" cy="4670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62" name="Straight Connector 1761"/>
            <p:cNvCxnSpPr/>
            <p:nvPr/>
          </p:nvCxnSpPr>
          <p:spPr>
            <a:xfrm>
              <a:off x="1886674" y="1814046"/>
              <a:ext cx="89355" cy="7973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63" name="Straight Connector 1762"/>
            <p:cNvCxnSpPr/>
            <p:nvPr/>
          </p:nvCxnSpPr>
          <p:spPr>
            <a:xfrm rot="5400000" flipH="1" flipV="1">
              <a:off x="1841804" y="1901186"/>
              <a:ext cx="75044" cy="467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64" name="Straight Connector 1763"/>
            <p:cNvCxnSpPr/>
            <p:nvPr/>
          </p:nvCxnSpPr>
          <p:spPr>
            <a:xfrm rot="16200000" flipH="1">
              <a:off x="1868971" y="1923082"/>
              <a:ext cx="100840" cy="4467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65" name="Straight Connector 1764"/>
            <p:cNvCxnSpPr/>
            <p:nvPr/>
          </p:nvCxnSpPr>
          <p:spPr>
            <a:xfrm rot="5400000" flipH="1" flipV="1">
              <a:off x="1835060" y="1974781"/>
              <a:ext cx="75044" cy="4873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65" name="Straight Connector 1765"/>
            <p:cNvCxnSpPr/>
            <p:nvPr/>
          </p:nvCxnSpPr>
          <p:spPr>
            <a:xfrm rot="16200000" flipH="1">
              <a:off x="1864705" y="2008339"/>
              <a:ext cx="154779" cy="8326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8103" name="Group 324"/>
            <p:cNvGrpSpPr>
              <a:grpSpLocks/>
            </p:cNvGrpSpPr>
            <p:nvPr/>
          </p:nvGrpSpPr>
          <p:grpSpPr bwMode="auto">
            <a:xfrm flipH="1">
              <a:off x="1655487" y="1827586"/>
              <a:ext cx="135527" cy="314551"/>
              <a:chOff x="1999293" y="1966571"/>
              <a:chExt cx="135527" cy="314551"/>
            </a:xfrm>
          </p:grpSpPr>
          <p:cxnSp>
            <p:nvCxnSpPr>
              <p:cNvPr id="1768" name="Straight Connector 1767"/>
              <p:cNvCxnSpPr/>
              <p:nvPr/>
            </p:nvCxnSpPr>
            <p:spPr>
              <a:xfrm rot="5400000" flipH="1" flipV="1">
                <a:off x="1986279" y="1999842"/>
                <a:ext cx="72698" cy="467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69" name="Straight Connector 1768"/>
              <p:cNvCxnSpPr/>
              <p:nvPr/>
            </p:nvCxnSpPr>
            <p:spPr>
              <a:xfrm>
                <a:off x="2052711" y="1984995"/>
                <a:ext cx="81231" cy="7973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70" name="Straight Connector 1769"/>
              <p:cNvCxnSpPr/>
              <p:nvPr/>
            </p:nvCxnSpPr>
            <p:spPr>
              <a:xfrm rot="5400000" flipH="1" flipV="1">
                <a:off x="1992152" y="2075056"/>
                <a:ext cx="72700" cy="4670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71" name="Straight Connector 1770"/>
              <p:cNvCxnSpPr/>
              <p:nvPr/>
            </p:nvCxnSpPr>
            <p:spPr>
              <a:xfrm rot="16200000" flipH="1">
                <a:off x="2034666" y="2091602"/>
                <a:ext cx="100842" cy="4467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72" name="Straight Connector 1771"/>
              <p:cNvCxnSpPr/>
              <p:nvPr/>
            </p:nvCxnSpPr>
            <p:spPr>
              <a:xfrm rot="5400000" flipH="1" flipV="1">
                <a:off x="2000641" y="2149478"/>
                <a:ext cx="72698" cy="4467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73" name="Straight Connector 1772"/>
              <p:cNvCxnSpPr/>
              <p:nvPr/>
            </p:nvCxnSpPr>
            <p:spPr>
              <a:xfrm rot="16200000" flipH="1">
                <a:off x="2016870" y="2164025"/>
                <a:ext cx="154779" cy="8123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580" name="Group 1773"/>
          <p:cNvGrpSpPr>
            <a:grpSpLocks/>
          </p:cNvGrpSpPr>
          <p:nvPr/>
        </p:nvGrpSpPr>
        <p:grpSpPr bwMode="auto">
          <a:xfrm rot="-2193698">
            <a:off x="7410450" y="3175000"/>
            <a:ext cx="352425" cy="587375"/>
            <a:chOff x="1522111" y="1535037"/>
            <a:chExt cx="599082" cy="663672"/>
          </a:xfrm>
        </p:grpSpPr>
        <p:sp>
          <p:nvSpPr>
            <p:cNvPr id="1775" name="Oval 1774"/>
            <p:cNvSpPr/>
            <p:nvPr/>
          </p:nvSpPr>
          <p:spPr>
            <a:xfrm>
              <a:off x="1786005" y="1857012"/>
              <a:ext cx="70163" cy="213451"/>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776" name="Arc 1775"/>
            <p:cNvSpPr/>
            <p:nvPr/>
          </p:nvSpPr>
          <p:spPr>
            <a:xfrm>
              <a:off x="1520906" y="1530578"/>
              <a:ext cx="286048" cy="642148"/>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777" name="Arc 1776"/>
            <p:cNvSpPr/>
            <p:nvPr/>
          </p:nvSpPr>
          <p:spPr>
            <a:xfrm flipH="1">
              <a:off x="1835230" y="1556002"/>
              <a:ext cx="286048" cy="642148"/>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778" name="Straight Connector 1777"/>
            <p:cNvCxnSpPr>
              <a:stCxn id="1775" idx="7"/>
            </p:cNvCxnSpPr>
            <p:nvPr/>
          </p:nvCxnSpPr>
          <p:spPr>
            <a:xfrm rot="5400000" flipH="1" flipV="1">
              <a:off x="1834129" y="1825549"/>
              <a:ext cx="73543" cy="4857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79" name="Straight Connector 1778"/>
            <p:cNvCxnSpPr/>
            <p:nvPr/>
          </p:nvCxnSpPr>
          <p:spPr>
            <a:xfrm>
              <a:off x="1895551" y="1821248"/>
              <a:ext cx="89054" cy="807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80" name="Straight Connector 1779"/>
            <p:cNvCxnSpPr/>
            <p:nvPr/>
          </p:nvCxnSpPr>
          <p:spPr>
            <a:xfrm rot="5400000" flipH="1" flipV="1">
              <a:off x="1843829" y="1891976"/>
              <a:ext cx="73541" cy="4587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81" name="Straight Connector 1780"/>
            <p:cNvCxnSpPr/>
            <p:nvPr/>
          </p:nvCxnSpPr>
          <p:spPr>
            <a:xfrm rot="16200000" flipH="1">
              <a:off x="1876607" y="1912974"/>
              <a:ext cx="102242" cy="4587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67" name="Straight Connector 1781"/>
            <p:cNvCxnSpPr/>
            <p:nvPr/>
          </p:nvCxnSpPr>
          <p:spPr>
            <a:xfrm rot="5400000" flipH="1" flipV="1">
              <a:off x="1839137" y="1977640"/>
              <a:ext cx="73541" cy="4857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83" name="Straight Connector 1782"/>
            <p:cNvCxnSpPr/>
            <p:nvPr/>
          </p:nvCxnSpPr>
          <p:spPr>
            <a:xfrm rot="16200000" flipH="1">
              <a:off x="1869445" y="1999844"/>
              <a:ext cx="156053" cy="8365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8087" name="Group 375"/>
            <p:cNvGrpSpPr>
              <a:grpSpLocks/>
            </p:cNvGrpSpPr>
            <p:nvPr/>
          </p:nvGrpSpPr>
          <p:grpSpPr bwMode="auto">
            <a:xfrm flipH="1">
              <a:off x="1655487" y="1827586"/>
              <a:ext cx="135527" cy="314551"/>
              <a:chOff x="1999293" y="1966571"/>
              <a:chExt cx="135527" cy="314551"/>
            </a:xfrm>
          </p:grpSpPr>
          <p:cxnSp>
            <p:nvCxnSpPr>
              <p:cNvPr id="1785" name="Straight Connector 1784"/>
              <p:cNvCxnSpPr/>
              <p:nvPr/>
            </p:nvCxnSpPr>
            <p:spPr>
              <a:xfrm rot="5400000" flipH="1" flipV="1">
                <a:off x="1981943" y="1963361"/>
                <a:ext cx="73542" cy="5127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86" name="Straight Connector 1785"/>
              <p:cNvCxnSpPr/>
              <p:nvPr/>
            </p:nvCxnSpPr>
            <p:spPr>
              <a:xfrm>
                <a:off x="2047499" y="1960744"/>
                <a:ext cx="91751" cy="7892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87" name="Straight Connector 1786"/>
              <p:cNvCxnSpPr/>
              <p:nvPr/>
            </p:nvCxnSpPr>
            <p:spPr>
              <a:xfrm rot="5400000" flipH="1" flipV="1">
                <a:off x="1987772" y="2032622"/>
                <a:ext cx="75336" cy="5127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88" name="Straight Connector 1787"/>
              <p:cNvCxnSpPr/>
              <p:nvPr/>
            </p:nvCxnSpPr>
            <p:spPr>
              <a:xfrm rot="16200000" flipH="1">
                <a:off x="2024053" y="2058817"/>
                <a:ext cx="102242" cy="4587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89" name="Straight Connector 1788"/>
              <p:cNvCxnSpPr/>
              <p:nvPr/>
            </p:nvCxnSpPr>
            <p:spPr>
              <a:xfrm rot="5400000" flipH="1" flipV="1">
                <a:off x="1991417" y="2117035"/>
                <a:ext cx="75336" cy="4857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90" name="Straight Connector 1789"/>
              <p:cNvCxnSpPr/>
              <p:nvPr/>
            </p:nvCxnSpPr>
            <p:spPr>
              <a:xfrm rot="16200000" flipH="1">
                <a:off x="2023915" y="2141717"/>
                <a:ext cx="154259" cy="8905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582" name="Group 1790"/>
          <p:cNvGrpSpPr>
            <a:grpSpLocks/>
          </p:cNvGrpSpPr>
          <p:nvPr/>
        </p:nvGrpSpPr>
        <p:grpSpPr bwMode="auto">
          <a:xfrm rot="1139775">
            <a:off x="6638925" y="5235575"/>
            <a:ext cx="795338" cy="587375"/>
            <a:chOff x="1522111" y="1535037"/>
            <a:chExt cx="599082" cy="663672"/>
          </a:xfrm>
        </p:grpSpPr>
        <p:sp>
          <p:nvSpPr>
            <p:cNvPr id="1792" name="Oval 1791"/>
            <p:cNvSpPr/>
            <p:nvPr/>
          </p:nvSpPr>
          <p:spPr>
            <a:xfrm>
              <a:off x="1786071" y="1858003"/>
              <a:ext cx="70550" cy="213451"/>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793" name="Arc 1792"/>
            <p:cNvSpPr/>
            <p:nvPr/>
          </p:nvSpPr>
          <p:spPr>
            <a:xfrm>
              <a:off x="1517186" y="1530589"/>
              <a:ext cx="285790" cy="642148"/>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794" name="Arc 1793"/>
            <p:cNvSpPr/>
            <p:nvPr/>
          </p:nvSpPr>
          <p:spPr>
            <a:xfrm flipH="1">
              <a:off x="1829690" y="1553225"/>
              <a:ext cx="285789" cy="642148"/>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795" name="Straight Connector 1794"/>
            <p:cNvCxnSpPr>
              <a:stCxn id="1792" idx="7"/>
            </p:cNvCxnSpPr>
            <p:nvPr/>
          </p:nvCxnSpPr>
          <p:spPr>
            <a:xfrm rot="5400000" flipH="1" flipV="1">
              <a:off x="1828995" y="1823023"/>
              <a:ext cx="73543" cy="47831"/>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96" name="Straight Connector 1795"/>
            <p:cNvCxnSpPr/>
            <p:nvPr/>
          </p:nvCxnSpPr>
          <p:spPr>
            <a:xfrm>
              <a:off x="1894639" y="1822248"/>
              <a:ext cx="87291" cy="807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97" name="Straight Connector 1796"/>
            <p:cNvCxnSpPr/>
            <p:nvPr/>
          </p:nvCxnSpPr>
          <p:spPr>
            <a:xfrm rot="5400000" flipH="1" flipV="1">
              <a:off x="1840078" y="1898872"/>
              <a:ext cx="73541" cy="47831"/>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1797"/>
            <p:cNvCxnSpPr/>
            <p:nvPr/>
          </p:nvCxnSpPr>
          <p:spPr>
            <a:xfrm rot="16200000" flipH="1">
              <a:off x="1865172" y="1918836"/>
              <a:ext cx="102241" cy="4304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99" name="Straight Connector 1798"/>
            <p:cNvCxnSpPr/>
            <p:nvPr/>
          </p:nvCxnSpPr>
          <p:spPr>
            <a:xfrm rot="5400000" flipH="1" flipV="1">
              <a:off x="1833387" y="1974414"/>
              <a:ext cx="73541" cy="47831"/>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00" name="Straight Connector 1799"/>
            <p:cNvCxnSpPr/>
            <p:nvPr/>
          </p:nvCxnSpPr>
          <p:spPr>
            <a:xfrm rot="16200000" flipH="1">
              <a:off x="1858441" y="2006302"/>
              <a:ext cx="156053" cy="8250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8071" name="Group 375"/>
            <p:cNvGrpSpPr>
              <a:grpSpLocks/>
            </p:cNvGrpSpPr>
            <p:nvPr/>
          </p:nvGrpSpPr>
          <p:grpSpPr bwMode="auto">
            <a:xfrm flipH="1">
              <a:off x="1655487" y="1827586"/>
              <a:ext cx="135527" cy="314551"/>
              <a:chOff x="1999293" y="1966571"/>
              <a:chExt cx="135527" cy="314551"/>
            </a:xfrm>
          </p:grpSpPr>
          <p:cxnSp>
            <p:nvCxnSpPr>
              <p:cNvPr id="1802" name="Straight Connector 1801"/>
              <p:cNvCxnSpPr/>
              <p:nvPr/>
            </p:nvCxnSpPr>
            <p:spPr>
              <a:xfrm rot="5400000" flipH="1" flipV="1">
                <a:off x="1997564" y="1971878"/>
                <a:ext cx="73541" cy="4663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03" name="Straight Connector 1802"/>
              <p:cNvCxnSpPr/>
              <p:nvPr/>
            </p:nvCxnSpPr>
            <p:spPr>
              <a:xfrm>
                <a:off x="2057967" y="1964608"/>
                <a:ext cx="86096" cy="807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04" name="Straight Connector 1803"/>
              <p:cNvCxnSpPr/>
              <p:nvPr/>
            </p:nvCxnSpPr>
            <p:spPr>
              <a:xfrm rot="5400000" flipH="1" flipV="1">
                <a:off x="2001292" y="2045403"/>
                <a:ext cx="75336" cy="4663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05" name="Straight Connector 1804"/>
              <p:cNvCxnSpPr/>
              <p:nvPr/>
            </p:nvCxnSpPr>
            <p:spPr>
              <a:xfrm rot="16200000" flipH="1">
                <a:off x="2034037" y="2066909"/>
                <a:ext cx="102242" cy="4185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06" name="Straight Connector 1805"/>
              <p:cNvCxnSpPr/>
              <p:nvPr/>
            </p:nvCxnSpPr>
            <p:spPr>
              <a:xfrm rot="5400000" flipH="1" flipV="1">
                <a:off x="1999856" y="2119945"/>
                <a:ext cx="75336" cy="47831"/>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07" name="Straight Connector 1806"/>
              <p:cNvCxnSpPr/>
              <p:nvPr/>
            </p:nvCxnSpPr>
            <p:spPr>
              <a:xfrm rot="16200000" flipH="1">
                <a:off x="2026250" y="2152388"/>
                <a:ext cx="154259" cy="8131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584" name="Group 1807"/>
          <p:cNvGrpSpPr>
            <a:grpSpLocks/>
          </p:cNvGrpSpPr>
          <p:nvPr/>
        </p:nvGrpSpPr>
        <p:grpSpPr bwMode="auto">
          <a:xfrm rot="-2193698">
            <a:off x="8408988" y="6018213"/>
            <a:ext cx="352425" cy="587375"/>
            <a:chOff x="1522111" y="1535037"/>
            <a:chExt cx="599082" cy="663672"/>
          </a:xfrm>
        </p:grpSpPr>
        <p:sp>
          <p:nvSpPr>
            <p:cNvPr id="1809" name="Oval 1808"/>
            <p:cNvSpPr/>
            <p:nvPr/>
          </p:nvSpPr>
          <p:spPr>
            <a:xfrm>
              <a:off x="1786006" y="1857011"/>
              <a:ext cx="70163" cy="21345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810" name="Arc 1809"/>
            <p:cNvSpPr/>
            <p:nvPr/>
          </p:nvSpPr>
          <p:spPr>
            <a:xfrm>
              <a:off x="1520906" y="1530578"/>
              <a:ext cx="286048" cy="642148"/>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811" name="Arc 1810"/>
            <p:cNvSpPr/>
            <p:nvPr/>
          </p:nvSpPr>
          <p:spPr>
            <a:xfrm flipH="1">
              <a:off x="1835230" y="1556002"/>
              <a:ext cx="286048" cy="642148"/>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812" name="Straight Connector 1811"/>
            <p:cNvCxnSpPr>
              <a:stCxn id="1809" idx="7"/>
            </p:cNvCxnSpPr>
            <p:nvPr/>
          </p:nvCxnSpPr>
          <p:spPr>
            <a:xfrm rot="5400000" flipH="1" flipV="1">
              <a:off x="1834127" y="1825548"/>
              <a:ext cx="73541" cy="4857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13" name="Straight Connector 1812"/>
            <p:cNvCxnSpPr/>
            <p:nvPr/>
          </p:nvCxnSpPr>
          <p:spPr>
            <a:xfrm>
              <a:off x="1895552" y="1821248"/>
              <a:ext cx="89052" cy="8071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68" name="Straight Connector 1813"/>
            <p:cNvCxnSpPr/>
            <p:nvPr/>
          </p:nvCxnSpPr>
          <p:spPr>
            <a:xfrm rot="5400000" flipH="1" flipV="1">
              <a:off x="1843830" y="1891976"/>
              <a:ext cx="73543" cy="4587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15" name="Straight Connector 1814"/>
            <p:cNvCxnSpPr/>
            <p:nvPr/>
          </p:nvCxnSpPr>
          <p:spPr>
            <a:xfrm rot="16200000" flipH="1">
              <a:off x="1876605" y="1912973"/>
              <a:ext cx="102241" cy="4587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16" name="Straight Connector 1815"/>
            <p:cNvCxnSpPr/>
            <p:nvPr/>
          </p:nvCxnSpPr>
          <p:spPr>
            <a:xfrm rot="5400000" flipH="1" flipV="1">
              <a:off x="1839137" y="1977639"/>
              <a:ext cx="73543" cy="4857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17" name="Straight Connector 1816"/>
            <p:cNvCxnSpPr/>
            <p:nvPr/>
          </p:nvCxnSpPr>
          <p:spPr>
            <a:xfrm rot="16200000" flipH="1">
              <a:off x="1869448" y="1999842"/>
              <a:ext cx="156052" cy="8365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8055" name="Group 375"/>
            <p:cNvGrpSpPr>
              <a:grpSpLocks/>
            </p:cNvGrpSpPr>
            <p:nvPr/>
          </p:nvGrpSpPr>
          <p:grpSpPr bwMode="auto">
            <a:xfrm flipH="1">
              <a:off x="1655487" y="1827586"/>
              <a:ext cx="135527" cy="314551"/>
              <a:chOff x="1999293" y="1966571"/>
              <a:chExt cx="135527" cy="314551"/>
            </a:xfrm>
          </p:grpSpPr>
          <p:cxnSp>
            <p:nvCxnSpPr>
              <p:cNvPr id="1819" name="Straight Connector 1818"/>
              <p:cNvCxnSpPr/>
              <p:nvPr/>
            </p:nvCxnSpPr>
            <p:spPr>
              <a:xfrm rot="5400000" flipH="1" flipV="1">
                <a:off x="1981944" y="1963359"/>
                <a:ext cx="73541" cy="5127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20" name="Straight Connector 1819"/>
              <p:cNvCxnSpPr/>
              <p:nvPr/>
            </p:nvCxnSpPr>
            <p:spPr>
              <a:xfrm>
                <a:off x="2047500" y="1960743"/>
                <a:ext cx="91751" cy="7892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21" name="Straight Connector 1820"/>
              <p:cNvCxnSpPr/>
              <p:nvPr/>
            </p:nvCxnSpPr>
            <p:spPr>
              <a:xfrm rot="5400000" flipH="1" flipV="1">
                <a:off x="1987774" y="2032622"/>
                <a:ext cx="75336" cy="5127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22" name="Straight Connector 1821"/>
              <p:cNvCxnSpPr/>
              <p:nvPr/>
            </p:nvCxnSpPr>
            <p:spPr>
              <a:xfrm rot="16200000" flipH="1">
                <a:off x="2024054" y="2058817"/>
                <a:ext cx="102241" cy="4587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23" name="Straight Connector 1822"/>
              <p:cNvCxnSpPr/>
              <p:nvPr/>
            </p:nvCxnSpPr>
            <p:spPr>
              <a:xfrm rot="5400000" flipH="1" flipV="1">
                <a:off x="1991419" y="2117034"/>
                <a:ext cx="75336" cy="4857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24" name="Straight Connector 1823"/>
              <p:cNvCxnSpPr/>
              <p:nvPr/>
            </p:nvCxnSpPr>
            <p:spPr>
              <a:xfrm rot="16200000" flipH="1">
                <a:off x="2023917" y="2141716"/>
                <a:ext cx="154259" cy="8905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586" name="Group 1824"/>
          <p:cNvGrpSpPr>
            <a:grpSpLocks/>
          </p:cNvGrpSpPr>
          <p:nvPr/>
        </p:nvGrpSpPr>
        <p:grpSpPr bwMode="auto">
          <a:xfrm rot="-1925647">
            <a:off x="8483600" y="5153025"/>
            <a:ext cx="538163" cy="587375"/>
            <a:chOff x="1522111" y="1535037"/>
            <a:chExt cx="599082" cy="663672"/>
          </a:xfrm>
        </p:grpSpPr>
        <p:sp>
          <p:nvSpPr>
            <p:cNvPr id="1826" name="Oval 1825"/>
            <p:cNvSpPr/>
            <p:nvPr/>
          </p:nvSpPr>
          <p:spPr>
            <a:xfrm>
              <a:off x="1786881" y="1848942"/>
              <a:ext cx="72456" cy="213451"/>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827" name="Arc 1826"/>
            <p:cNvSpPr/>
            <p:nvPr/>
          </p:nvSpPr>
          <p:spPr>
            <a:xfrm>
              <a:off x="1521548" y="1534810"/>
              <a:ext cx="286287" cy="642148"/>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828" name="Arc 1827"/>
            <p:cNvSpPr/>
            <p:nvPr/>
          </p:nvSpPr>
          <p:spPr>
            <a:xfrm flipH="1">
              <a:off x="1832475" y="1554883"/>
              <a:ext cx="286287" cy="642148"/>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829" name="Straight Connector 1828"/>
            <p:cNvCxnSpPr>
              <a:stCxn id="1826" idx="7"/>
            </p:cNvCxnSpPr>
            <p:nvPr/>
          </p:nvCxnSpPr>
          <p:spPr>
            <a:xfrm rot="5400000" flipH="1" flipV="1">
              <a:off x="1834452" y="1826933"/>
              <a:ext cx="73543" cy="4771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70" name="Straight Connector 1829"/>
            <p:cNvCxnSpPr/>
            <p:nvPr/>
          </p:nvCxnSpPr>
          <p:spPr>
            <a:xfrm>
              <a:off x="1895350" y="1819473"/>
              <a:ext cx="86592" cy="807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31" name="Straight Connector 1830"/>
            <p:cNvCxnSpPr/>
            <p:nvPr/>
          </p:nvCxnSpPr>
          <p:spPr>
            <a:xfrm rot="5400000" flipH="1" flipV="1">
              <a:off x="1841099" y="1890448"/>
              <a:ext cx="73543" cy="4771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32" name="Straight Connector 1831"/>
            <p:cNvCxnSpPr/>
            <p:nvPr/>
          </p:nvCxnSpPr>
          <p:spPr>
            <a:xfrm rot="16200000" flipH="1">
              <a:off x="1871663" y="1920805"/>
              <a:ext cx="102242" cy="441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33" name="Straight Connector 1832"/>
            <p:cNvCxnSpPr/>
            <p:nvPr/>
          </p:nvCxnSpPr>
          <p:spPr>
            <a:xfrm rot="5400000" flipH="1" flipV="1">
              <a:off x="1840031" y="1976576"/>
              <a:ext cx="73541" cy="477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34" name="Straight Connector 1833"/>
            <p:cNvCxnSpPr/>
            <p:nvPr/>
          </p:nvCxnSpPr>
          <p:spPr>
            <a:xfrm rot="16200000" flipH="1">
              <a:off x="1863139" y="2009228"/>
              <a:ext cx="156053" cy="8129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8039" name="Group 375"/>
            <p:cNvGrpSpPr>
              <a:grpSpLocks/>
            </p:cNvGrpSpPr>
            <p:nvPr/>
          </p:nvGrpSpPr>
          <p:grpSpPr bwMode="auto">
            <a:xfrm flipH="1">
              <a:off x="1655487" y="1827586"/>
              <a:ext cx="135527" cy="314551"/>
              <a:chOff x="1999293" y="1966571"/>
              <a:chExt cx="135527" cy="314551"/>
            </a:xfrm>
          </p:grpSpPr>
          <p:cxnSp>
            <p:nvCxnSpPr>
              <p:cNvPr id="1836" name="Straight Connector 1835"/>
              <p:cNvCxnSpPr/>
              <p:nvPr/>
            </p:nvCxnSpPr>
            <p:spPr>
              <a:xfrm rot="5400000" flipH="1" flipV="1">
                <a:off x="1988711" y="1965940"/>
                <a:ext cx="73542" cy="4771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37" name="Straight Connector 1836"/>
              <p:cNvCxnSpPr/>
              <p:nvPr/>
            </p:nvCxnSpPr>
            <p:spPr>
              <a:xfrm>
                <a:off x="2049611" y="1959881"/>
                <a:ext cx="91894" cy="807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38" name="Straight Connector 1837"/>
              <p:cNvCxnSpPr/>
              <p:nvPr/>
            </p:nvCxnSpPr>
            <p:spPr>
              <a:xfrm rot="5400000" flipH="1" flipV="1">
                <a:off x="1995887" y="2037200"/>
                <a:ext cx="75336" cy="4948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39" name="Straight Connector 1838"/>
              <p:cNvCxnSpPr/>
              <p:nvPr/>
            </p:nvCxnSpPr>
            <p:spPr>
              <a:xfrm rot="16200000" flipH="1">
                <a:off x="2029011" y="2056956"/>
                <a:ext cx="102241" cy="4594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40" name="Straight Connector 1839"/>
              <p:cNvCxnSpPr/>
              <p:nvPr/>
            </p:nvCxnSpPr>
            <p:spPr>
              <a:xfrm rot="5400000" flipH="1" flipV="1">
                <a:off x="1998440" y="2114798"/>
                <a:ext cx="75336" cy="4771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41" name="Straight Connector 1840"/>
              <p:cNvCxnSpPr/>
              <p:nvPr/>
            </p:nvCxnSpPr>
            <p:spPr>
              <a:xfrm rot="16200000" flipH="1">
                <a:off x="2021750" y="2143580"/>
                <a:ext cx="156053" cy="8482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597" name="Group 1841"/>
          <p:cNvGrpSpPr>
            <a:grpSpLocks/>
          </p:cNvGrpSpPr>
          <p:nvPr/>
        </p:nvGrpSpPr>
        <p:grpSpPr bwMode="auto">
          <a:xfrm rot="-2193698">
            <a:off x="8650288" y="3600450"/>
            <a:ext cx="354012" cy="587375"/>
            <a:chOff x="1522111" y="1535037"/>
            <a:chExt cx="599082" cy="663672"/>
          </a:xfrm>
        </p:grpSpPr>
        <p:sp>
          <p:nvSpPr>
            <p:cNvPr id="1843" name="Oval 1842"/>
            <p:cNvSpPr/>
            <p:nvPr/>
          </p:nvSpPr>
          <p:spPr>
            <a:xfrm>
              <a:off x="1784822" y="1857012"/>
              <a:ext cx="72534" cy="213451"/>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844" name="Arc 1843"/>
            <p:cNvSpPr/>
            <p:nvPr/>
          </p:nvSpPr>
          <p:spPr>
            <a:xfrm>
              <a:off x="1522291" y="1535063"/>
              <a:ext cx="284766" cy="642148"/>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845" name="Arc 1844"/>
            <p:cNvSpPr/>
            <p:nvPr/>
          </p:nvSpPr>
          <p:spPr>
            <a:xfrm flipH="1">
              <a:off x="1836247" y="1556536"/>
              <a:ext cx="284766" cy="642148"/>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4372" name="Straight Connector 1845"/>
            <p:cNvCxnSpPr>
              <a:stCxn id="1843" idx="7"/>
            </p:cNvCxnSpPr>
            <p:nvPr/>
          </p:nvCxnSpPr>
          <p:spPr>
            <a:xfrm rot="5400000" flipH="1" flipV="1">
              <a:off x="1834987" y="1826192"/>
              <a:ext cx="73543" cy="4835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47" name="Straight Connector 1846"/>
            <p:cNvCxnSpPr/>
            <p:nvPr/>
          </p:nvCxnSpPr>
          <p:spPr>
            <a:xfrm>
              <a:off x="1896563" y="1821248"/>
              <a:ext cx="85967" cy="807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48" name="Straight Connector 1847"/>
            <p:cNvCxnSpPr/>
            <p:nvPr/>
          </p:nvCxnSpPr>
          <p:spPr>
            <a:xfrm rot="5400000" flipH="1" flipV="1">
              <a:off x="1841480" y="1898636"/>
              <a:ext cx="73541" cy="4835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49" name="Straight Connector 1848"/>
            <p:cNvCxnSpPr/>
            <p:nvPr/>
          </p:nvCxnSpPr>
          <p:spPr>
            <a:xfrm rot="16200000" flipH="1">
              <a:off x="1870285" y="1922692"/>
              <a:ext cx="102241" cy="4298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50" name="Straight Connector 1849"/>
            <p:cNvCxnSpPr/>
            <p:nvPr/>
          </p:nvCxnSpPr>
          <p:spPr>
            <a:xfrm rot="5400000" flipH="1" flipV="1">
              <a:off x="1838894" y="1979092"/>
              <a:ext cx="73541" cy="456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51" name="Straight Connector 1850"/>
            <p:cNvCxnSpPr/>
            <p:nvPr/>
          </p:nvCxnSpPr>
          <p:spPr>
            <a:xfrm rot="16200000" flipH="1">
              <a:off x="1865160" y="2004888"/>
              <a:ext cx="156052" cy="8328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8023" name="Group 375"/>
            <p:cNvGrpSpPr>
              <a:grpSpLocks/>
            </p:cNvGrpSpPr>
            <p:nvPr/>
          </p:nvGrpSpPr>
          <p:grpSpPr bwMode="auto">
            <a:xfrm flipH="1">
              <a:off x="1655487" y="1827586"/>
              <a:ext cx="135527" cy="314551"/>
              <a:chOff x="1999293" y="1966571"/>
              <a:chExt cx="135527" cy="314551"/>
            </a:xfrm>
          </p:grpSpPr>
          <p:cxnSp>
            <p:nvCxnSpPr>
              <p:cNvPr id="1853" name="Straight Connector 1852"/>
              <p:cNvCxnSpPr/>
              <p:nvPr/>
            </p:nvCxnSpPr>
            <p:spPr>
              <a:xfrm rot="5400000" flipH="1" flipV="1">
                <a:off x="1995117" y="1970695"/>
                <a:ext cx="73541" cy="456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54" name="Straight Connector 1853"/>
              <p:cNvCxnSpPr/>
              <p:nvPr/>
            </p:nvCxnSpPr>
            <p:spPr>
              <a:xfrm>
                <a:off x="2051420" y="1963077"/>
                <a:ext cx="83280" cy="8071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55" name="Straight Connector 1854"/>
              <p:cNvCxnSpPr/>
              <p:nvPr/>
            </p:nvCxnSpPr>
            <p:spPr>
              <a:xfrm rot="5400000" flipH="1" flipV="1">
                <a:off x="1997121" y="2042725"/>
                <a:ext cx="75336" cy="4835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56" name="Straight Connector 1855"/>
              <p:cNvCxnSpPr/>
              <p:nvPr/>
            </p:nvCxnSpPr>
            <p:spPr>
              <a:xfrm rot="16200000" flipH="1">
                <a:off x="2027820" y="2067095"/>
                <a:ext cx="102242" cy="4298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57" name="Straight Connector 1856"/>
              <p:cNvCxnSpPr/>
              <p:nvPr/>
            </p:nvCxnSpPr>
            <p:spPr>
              <a:xfrm rot="5400000" flipH="1" flipV="1">
                <a:off x="1995428" y="2122177"/>
                <a:ext cx="75336" cy="4298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58" name="Straight Connector 1857"/>
              <p:cNvCxnSpPr/>
              <p:nvPr/>
            </p:nvCxnSpPr>
            <p:spPr>
              <a:xfrm rot="16200000" flipH="1">
                <a:off x="2017275" y="2153189"/>
                <a:ext cx="156052" cy="7790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614" name="Group 1858"/>
          <p:cNvGrpSpPr>
            <a:grpSpLocks/>
          </p:cNvGrpSpPr>
          <p:nvPr/>
        </p:nvGrpSpPr>
        <p:grpSpPr bwMode="auto">
          <a:xfrm rot="-2193698">
            <a:off x="8650288" y="1184275"/>
            <a:ext cx="354012" cy="587375"/>
            <a:chOff x="1522111" y="1535037"/>
            <a:chExt cx="599082" cy="663672"/>
          </a:xfrm>
        </p:grpSpPr>
        <p:sp>
          <p:nvSpPr>
            <p:cNvPr id="1860" name="Oval 1859"/>
            <p:cNvSpPr/>
            <p:nvPr/>
          </p:nvSpPr>
          <p:spPr>
            <a:xfrm>
              <a:off x="1784822" y="1857012"/>
              <a:ext cx="72534" cy="213451"/>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861" name="Arc 1860"/>
            <p:cNvSpPr/>
            <p:nvPr/>
          </p:nvSpPr>
          <p:spPr>
            <a:xfrm>
              <a:off x="1522291" y="1535063"/>
              <a:ext cx="284766" cy="642148"/>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862" name="Arc 1861"/>
            <p:cNvSpPr/>
            <p:nvPr/>
          </p:nvSpPr>
          <p:spPr>
            <a:xfrm flipH="1">
              <a:off x="1836247" y="1556536"/>
              <a:ext cx="284766" cy="642148"/>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863" name="Straight Connector 1862"/>
            <p:cNvCxnSpPr>
              <a:stCxn id="1860" idx="7"/>
            </p:cNvCxnSpPr>
            <p:nvPr/>
          </p:nvCxnSpPr>
          <p:spPr>
            <a:xfrm rot="5400000" flipH="1" flipV="1">
              <a:off x="1834987" y="1826192"/>
              <a:ext cx="73543" cy="4835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64" name="Straight Connector 1863"/>
            <p:cNvCxnSpPr/>
            <p:nvPr/>
          </p:nvCxnSpPr>
          <p:spPr>
            <a:xfrm>
              <a:off x="1896563" y="1821248"/>
              <a:ext cx="85967" cy="8071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65" name="Straight Connector 1864"/>
            <p:cNvCxnSpPr/>
            <p:nvPr/>
          </p:nvCxnSpPr>
          <p:spPr>
            <a:xfrm rot="5400000" flipH="1" flipV="1">
              <a:off x="1841480" y="1898636"/>
              <a:ext cx="73541" cy="4835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66" name="Straight Connector 1865"/>
            <p:cNvCxnSpPr/>
            <p:nvPr/>
          </p:nvCxnSpPr>
          <p:spPr>
            <a:xfrm rot="16200000" flipH="1">
              <a:off x="1870285" y="1922692"/>
              <a:ext cx="102241" cy="4298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67" name="Straight Connector 1866"/>
            <p:cNvCxnSpPr/>
            <p:nvPr/>
          </p:nvCxnSpPr>
          <p:spPr>
            <a:xfrm rot="5400000" flipH="1" flipV="1">
              <a:off x="1838894" y="1979092"/>
              <a:ext cx="73541" cy="456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68" name="Straight Connector 1867"/>
            <p:cNvCxnSpPr/>
            <p:nvPr/>
          </p:nvCxnSpPr>
          <p:spPr>
            <a:xfrm rot="16200000" flipH="1">
              <a:off x="1865160" y="2004888"/>
              <a:ext cx="156052" cy="8328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8007" name="Group 375"/>
            <p:cNvGrpSpPr>
              <a:grpSpLocks/>
            </p:cNvGrpSpPr>
            <p:nvPr/>
          </p:nvGrpSpPr>
          <p:grpSpPr bwMode="auto">
            <a:xfrm flipH="1">
              <a:off x="1655487" y="1827586"/>
              <a:ext cx="135527" cy="314551"/>
              <a:chOff x="1999293" y="1966571"/>
              <a:chExt cx="135527" cy="314551"/>
            </a:xfrm>
          </p:grpSpPr>
          <p:cxnSp>
            <p:nvCxnSpPr>
              <p:cNvPr id="1870" name="Straight Connector 1869"/>
              <p:cNvCxnSpPr/>
              <p:nvPr/>
            </p:nvCxnSpPr>
            <p:spPr>
              <a:xfrm rot="5400000" flipH="1" flipV="1">
                <a:off x="1995117" y="1970695"/>
                <a:ext cx="73541" cy="456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71" name="Straight Connector 1870"/>
              <p:cNvCxnSpPr/>
              <p:nvPr/>
            </p:nvCxnSpPr>
            <p:spPr>
              <a:xfrm>
                <a:off x="2051420" y="1963077"/>
                <a:ext cx="83280" cy="8071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72" name="Straight Connector 1871"/>
              <p:cNvCxnSpPr/>
              <p:nvPr/>
            </p:nvCxnSpPr>
            <p:spPr>
              <a:xfrm rot="5400000" flipH="1" flipV="1">
                <a:off x="1997121" y="2042725"/>
                <a:ext cx="75336" cy="4835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73" name="Straight Connector 1872"/>
              <p:cNvCxnSpPr/>
              <p:nvPr/>
            </p:nvCxnSpPr>
            <p:spPr>
              <a:xfrm rot="16200000" flipH="1">
                <a:off x="2027820" y="2067095"/>
                <a:ext cx="102242" cy="4298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74" name="Straight Connector 1873"/>
              <p:cNvCxnSpPr/>
              <p:nvPr/>
            </p:nvCxnSpPr>
            <p:spPr>
              <a:xfrm rot="5400000" flipH="1" flipV="1">
                <a:off x="1995428" y="2122177"/>
                <a:ext cx="75336" cy="4298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75" name="Straight Connector 1874"/>
              <p:cNvCxnSpPr/>
              <p:nvPr/>
            </p:nvCxnSpPr>
            <p:spPr>
              <a:xfrm rot="16200000" flipH="1">
                <a:off x="2017275" y="2153189"/>
                <a:ext cx="156052" cy="7790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631" name="Group 1875"/>
          <p:cNvGrpSpPr>
            <a:grpSpLocks/>
          </p:cNvGrpSpPr>
          <p:nvPr/>
        </p:nvGrpSpPr>
        <p:grpSpPr bwMode="auto">
          <a:xfrm rot="1350149">
            <a:off x="7874000" y="3559175"/>
            <a:ext cx="612775" cy="766763"/>
            <a:chOff x="1522111" y="1535037"/>
            <a:chExt cx="599082" cy="663672"/>
          </a:xfrm>
        </p:grpSpPr>
        <p:sp>
          <p:nvSpPr>
            <p:cNvPr id="1877" name="Oval 1876"/>
            <p:cNvSpPr/>
            <p:nvPr/>
          </p:nvSpPr>
          <p:spPr>
            <a:xfrm>
              <a:off x="1781252" y="1857352"/>
              <a:ext cx="71393" cy="21435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878" name="Arc 1877"/>
            <p:cNvSpPr/>
            <p:nvPr/>
          </p:nvSpPr>
          <p:spPr>
            <a:xfrm>
              <a:off x="1516114" y="1531412"/>
              <a:ext cx="285573" cy="643061"/>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879" name="Arc 1878"/>
            <p:cNvSpPr/>
            <p:nvPr/>
          </p:nvSpPr>
          <p:spPr>
            <a:xfrm flipH="1">
              <a:off x="1834940" y="1555773"/>
              <a:ext cx="285573" cy="643061"/>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880" name="Straight Connector 1879"/>
            <p:cNvCxnSpPr>
              <a:stCxn id="1877" idx="7"/>
            </p:cNvCxnSpPr>
            <p:nvPr/>
          </p:nvCxnSpPr>
          <p:spPr>
            <a:xfrm rot="5400000" flipH="1" flipV="1">
              <a:off x="1833477" y="1827104"/>
              <a:ext cx="74199" cy="4811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81" name="Straight Connector 1880"/>
            <p:cNvCxnSpPr/>
            <p:nvPr/>
          </p:nvCxnSpPr>
          <p:spPr>
            <a:xfrm>
              <a:off x="1887867" y="1820038"/>
              <a:ext cx="88466" cy="810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82" name="Straight Connector 1881"/>
            <p:cNvCxnSpPr/>
            <p:nvPr/>
          </p:nvCxnSpPr>
          <p:spPr>
            <a:xfrm rot="5400000" flipH="1" flipV="1">
              <a:off x="1831488" y="1899715"/>
              <a:ext cx="75574" cy="481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83" name="Straight Connector 1882"/>
            <p:cNvCxnSpPr/>
            <p:nvPr/>
          </p:nvCxnSpPr>
          <p:spPr>
            <a:xfrm rot="16200000" flipH="1">
              <a:off x="1866684" y="1920787"/>
              <a:ext cx="101681" cy="4345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84" name="Straight Connector 1883"/>
            <p:cNvCxnSpPr/>
            <p:nvPr/>
          </p:nvCxnSpPr>
          <p:spPr>
            <a:xfrm rot="5400000" flipH="1" flipV="1">
              <a:off x="1832655" y="1976136"/>
              <a:ext cx="74199" cy="4811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85" name="Straight Connector 1884"/>
            <p:cNvCxnSpPr/>
            <p:nvPr/>
          </p:nvCxnSpPr>
          <p:spPr>
            <a:xfrm rot="16200000" flipH="1">
              <a:off x="1862592" y="2008041"/>
              <a:ext cx="156643" cy="8380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991" name="Group 375"/>
            <p:cNvGrpSpPr>
              <a:grpSpLocks/>
            </p:cNvGrpSpPr>
            <p:nvPr/>
          </p:nvGrpSpPr>
          <p:grpSpPr bwMode="auto">
            <a:xfrm flipH="1">
              <a:off x="1655487" y="1827586"/>
              <a:ext cx="135527" cy="314551"/>
              <a:chOff x="1999293" y="1966571"/>
              <a:chExt cx="135527" cy="314551"/>
            </a:xfrm>
          </p:grpSpPr>
          <p:cxnSp>
            <p:nvCxnSpPr>
              <p:cNvPr id="1887" name="Straight Connector 1886"/>
              <p:cNvCxnSpPr/>
              <p:nvPr/>
            </p:nvCxnSpPr>
            <p:spPr>
              <a:xfrm rot="5400000" flipH="1" flipV="1">
                <a:off x="1999182" y="1979089"/>
                <a:ext cx="74199" cy="481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88" name="Straight Connector 1887"/>
              <p:cNvCxnSpPr/>
              <p:nvPr/>
            </p:nvCxnSpPr>
            <p:spPr>
              <a:xfrm>
                <a:off x="2059406" y="1972901"/>
                <a:ext cx="86913" cy="8107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89" name="Straight Connector 1888"/>
              <p:cNvCxnSpPr/>
              <p:nvPr/>
            </p:nvCxnSpPr>
            <p:spPr>
              <a:xfrm rot="5400000" flipH="1" flipV="1">
                <a:off x="2007560" y="2053060"/>
                <a:ext cx="75573" cy="481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90" name="Straight Connector 1889"/>
              <p:cNvCxnSpPr/>
              <p:nvPr/>
            </p:nvCxnSpPr>
            <p:spPr>
              <a:xfrm rot="16200000" flipH="1">
                <a:off x="2036754" y="2074602"/>
                <a:ext cx="101680" cy="4345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91" name="Straight Connector 1890"/>
              <p:cNvCxnSpPr/>
              <p:nvPr/>
            </p:nvCxnSpPr>
            <p:spPr>
              <a:xfrm rot="5400000" flipH="1" flipV="1">
                <a:off x="2005862" y="2132533"/>
                <a:ext cx="74199" cy="46561"/>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92" name="Straight Connector 1891"/>
              <p:cNvCxnSpPr/>
              <p:nvPr/>
            </p:nvCxnSpPr>
            <p:spPr>
              <a:xfrm rot="16200000" flipH="1">
                <a:off x="2027547" y="2163105"/>
                <a:ext cx="156643" cy="7915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648" name="Group 1892"/>
          <p:cNvGrpSpPr>
            <a:grpSpLocks/>
          </p:cNvGrpSpPr>
          <p:nvPr/>
        </p:nvGrpSpPr>
        <p:grpSpPr bwMode="auto">
          <a:xfrm rot="1350149">
            <a:off x="6877050" y="5791200"/>
            <a:ext cx="612775" cy="766763"/>
            <a:chOff x="1522111" y="1535037"/>
            <a:chExt cx="599082" cy="663672"/>
          </a:xfrm>
        </p:grpSpPr>
        <p:sp>
          <p:nvSpPr>
            <p:cNvPr id="1894" name="Oval 1893"/>
            <p:cNvSpPr/>
            <p:nvPr/>
          </p:nvSpPr>
          <p:spPr>
            <a:xfrm>
              <a:off x="1781252" y="1857352"/>
              <a:ext cx="71393" cy="21435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895" name="Arc 1894"/>
            <p:cNvSpPr/>
            <p:nvPr/>
          </p:nvSpPr>
          <p:spPr>
            <a:xfrm>
              <a:off x="1516114" y="1531412"/>
              <a:ext cx="285573" cy="643061"/>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896" name="Arc 1895"/>
            <p:cNvSpPr/>
            <p:nvPr/>
          </p:nvSpPr>
          <p:spPr>
            <a:xfrm flipH="1">
              <a:off x="1834940" y="1555773"/>
              <a:ext cx="285573" cy="643061"/>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897" name="Straight Connector 1896"/>
            <p:cNvCxnSpPr>
              <a:stCxn id="1894" idx="7"/>
            </p:cNvCxnSpPr>
            <p:nvPr/>
          </p:nvCxnSpPr>
          <p:spPr>
            <a:xfrm rot="5400000" flipH="1" flipV="1">
              <a:off x="1833477" y="1827104"/>
              <a:ext cx="74199" cy="4811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98" name="Straight Connector 1897"/>
            <p:cNvCxnSpPr/>
            <p:nvPr/>
          </p:nvCxnSpPr>
          <p:spPr>
            <a:xfrm>
              <a:off x="1887867" y="1820038"/>
              <a:ext cx="88466" cy="810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99" name="Straight Connector 1898"/>
            <p:cNvCxnSpPr/>
            <p:nvPr/>
          </p:nvCxnSpPr>
          <p:spPr>
            <a:xfrm rot="5400000" flipH="1" flipV="1">
              <a:off x="1831488" y="1899715"/>
              <a:ext cx="75574" cy="481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00" name="Straight Connector 1899"/>
            <p:cNvCxnSpPr/>
            <p:nvPr/>
          </p:nvCxnSpPr>
          <p:spPr>
            <a:xfrm rot="16200000" flipH="1">
              <a:off x="1866684" y="1920787"/>
              <a:ext cx="101681" cy="4345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01" name="Straight Connector 1900"/>
            <p:cNvCxnSpPr/>
            <p:nvPr/>
          </p:nvCxnSpPr>
          <p:spPr>
            <a:xfrm rot="5400000" flipH="1" flipV="1">
              <a:off x="1832655" y="1976136"/>
              <a:ext cx="74199" cy="4811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02" name="Straight Connector 1901"/>
            <p:cNvCxnSpPr/>
            <p:nvPr/>
          </p:nvCxnSpPr>
          <p:spPr>
            <a:xfrm rot="16200000" flipH="1">
              <a:off x="1862592" y="2008041"/>
              <a:ext cx="156643" cy="8380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975" name="Group 375"/>
            <p:cNvGrpSpPr>
              <a:grpSpLocks/>
            </p:cNvGrpSpPr>
            <p:nvPr/>
          </p:nvGrpSpPr>
          <p:grpSpPr bwMode="auto">
            <a:xfrm flipH="1">
              <a:off x="1655487" y="1827586"/>
              <a:ext cx="135527" cy="314551"/>
              <a:chOff x="1999293" y="1966571"/>
              <a:chExt cx="135527" cy="314551"/>
            </a:xfrm>
          </p:grpSpPr>
          <p:cxnSp>
            <p:nvCxnSpPr>
              <p:cNvPr id="1904" name="Straight Connector 1903"/>
              <p:cNvCxnSpPr/>
              <p:nvPr/>
            </p:nvCxnSpPr>
            <p:spPr>
              <a:xfrm rot="5400000" flipH="1" flipV="1">
                <a:off x="1999182" y="1979089"/>
                <a:ext cx="74199" cy="481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05" name="Straight Connector 1904"/>
              <p:cNvCxnSpPr/>
              <p:nvPr/>
            </p:nvCxnSpPr>
            <p:spPr>
              <a:xfrm>
                <a:off x="2059406" y="1972901"/>
                <a:ext cx="86913" cy="8107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06" name="Straight Connector 1905"/>
              <p:cNvCxnSpPr/>
              <p:nvPr/>
            </p:nvCxnSpPr>
            <p:spPr>
              <a:xfrm rot="5400000" flipH="1" flipV="1">
                <a:off x="2007560" y="2053060"/>
                <a:ext cx="75573" cy="4811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07" name="Straight Connector 1906"/>
              <p:cNvCxnSpPr/>
              <p:nvPr/>
            </p:nvCxnSpPr>
            <p:spPr>
              <a:xfrm rot="16200000" flipH="1">
                <a:off x="2036754" y="2074602"/>
                <a:ext cx="101680" cy="4345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08" name="Straight Connector 1907"/>
              <p:cNvCxnSpPr/>
              <p:nvPr/>
            </p:nvCxnSpPr>
            <p:spPr>
              <a:xfrm rot="5400000" flipH="1" flipV="1">
                <a:off x="2005862" y="2132533"/>
                <a:ext cx="74199" cy="46561"/>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09" name="Straight Connector 1908"/>
              <p:cNvCxnSpPr/>
              <p:nvPr/>
            </p:nvCxnSpPr>
            <p:spPr>
              <a:xfrm rot="16200000" flipH="1">
                <a:off x="2027547" y="2163105"/>
                <a:ext cx="156643" cy="7915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aphicFrame>
        <p:nvGraphicFramePr>
          <p:cNvPr id="1910" name="Object 9"/>
          <p:cNvGraphicFramePr>
            <a:graphicFrameLocks noChangeAspect="1"/>
          </p:cNvGraphicFramePr>
          <p:nvPr/>
        </p:nvGraphicFramePr>
        <p:xfrm>
          <a:off x="6837363" y="444500"/>
          <a:ext cx="1744662" cy="855663"/>
        </p:xfrm>
        <a:graphic>
          <a:graphicData uri="http://schemas.openxmlformats.org/presentationml/2006/ole">
            <mc:AlternateContent xmlns:mc="http://schemas.openxmlformats.org/markup-compatibility/2006">
              <mc:Choice xmlns:v="urn:schemas-microsoft-com:vml" Requires="v">
                <p:oleObj spid="_x0000_s19893" name="Equation" r:id="rId18" imgW="291847" imgH="177646" progId="Equation.DSMT4">
                  <p:embed/>
                </p:oleObj>
              </mc:Choice>
              <mc:Fallback>
                <p:oleObj name="Equation" r:id="rId18" imgW="291847" imgH="177646" progId="Equation.DSMT4">
                  <p:embed/>
                  <p:pic>
                    <p:nvPicPr>
                      <p:cNvPr id="0" name="Picture 246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837363" y="444500"/>
                        <a:ext cx="1744662" cy="855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62" name="Group 1910"/>
          <p:cNvGrpSpPr>
            <a:grpSpLocks/>
          </p:cNvGrpSpPr>
          <p:nvPr/>
        </p:nvGrpSpPr>
        <p:grpSpPr bwMode="auto">
          <a:xfrm rot="1139775">
            <a:off x="6481763" y="6345238"/>
            <a:ext cx="371475" cy="465137"/>
            <a:chOff x="1522111" y="1535037"/>
            <a:chExt cx="599082" cy="663672"/>
          </a:xfrm>
        </p:grpSpPr>
        <p:sp>
          <p:nvSpPr>
            <p:cNvPr id="1912" name="Oval 1911"/>
            <p:cNvSpPr/>
            <p:nvPr/>
          </p:nvSpPr>
          <p:spPr>
            <a:xfrm>
              <a:off x="1775491" y="1851060"/>
              <a:ext cx="71685" cy="215183"/>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913" name="Arc 1912"/>
            <p:cNvSpPr/>
            <p:nvPr/>
          </p:nvSpPr>
          <p:spPr>
            <a:xfrm>
              <a:off x="1519882" y="1534784"/>
              <a:ext cx="286740" cy="643287"/>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914" name="Arc 1913"/>
            <p:cNvSpPr/>
            <p:nvPr/>
          </p:nvSpPr>
          <p:spPr>
            <a:xfrm flipH="1">
              <a:off x="1824499" y="1552200"/>
              <a:ext cx="286740" cy="643287"/>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915" name="Straight Connector 1914"/>
            <p:cNvCxnSpPr>
              <a:stCxn id="1912" idx="7"/>
            </p:cNvCxnSpPr>
            <p:nvPr/>
          </p:nvCxnSpPr>
          <p:spPr>
            <a:xfrm rot="5400000" flipH="1" flipV="1">
              <a:off x="1826561" y="1822487"/>
              <a:ext cx="74749" cy="4864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16" name="Straight Connector 1915"/>
            <p:cNvCxnSpPr/>
            <p:nvPr/>
          </p:nvCxnSpPr>
          <p:spPr>
            <a:xfrm>
              <a:off x="1895059" y="1820431"/>
              <a:ext cx="87046" cy="8154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17" name="Straight Connector 1916"/>
            <p:cNvCxnSpPr/>
            <p:nvPr/>
          </p:nvCxnSpPr>
          <p:spPr>
            <a:xfrm rot="5400000" flipH="1" flipV="1">
              <a:off x="1826601" y="1899131"/>
              <a:ext cx="74749"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18" name="Straight Connector 1917"/>
            <p:cNvCxnSpPr/>
            <p:nvPr/>
          </p:nvCxnSpPr>
          <p:spPr>
            <a:xfrm rot="16200000" flipH="1">
              <a:off x="1858568" y="1921354"/>
              <a:ext cx="101930" cy="4352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19" name="Straight Connector 1918"/>
            <p:cNvCxnSpPr/>
            <p:nvPr/>
          </p:nvCxnSpPr>
          <p:spPr>
            <a:xfrm rot="5400000" flipH="1" flipV="1">
              <a:off x="1836779" y="1978760"/>
              <a:ext cx="74749"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20" name="Straight Connector 1919"/>
            <p:cNvCxnSpPr/>
            <p:nvPr/>
          </p:nvCxnSpPr>
          <p:spPr>
            <a:xfrm rot="16200000" flipH="1">
              <a:off x="1852775" y="2004553"/>
              <a:ext cx="156292" cy="8448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959" name="Group 375"/>
            <p:cNvGrpSpPr>
              <a:grpSpLocks/>
            </p:cNvGrpSpPr>
            <p:nvPr/>
          </p:nvGrpSpPr>
          <p:grpSpPr bwMode="auto">
            <a:xfrm flipH="1">
              <a:off x="1655487" y="1827586"/>
              <a:ext cx="135527" cy="314551"/>
              <a:chOff x="1999293" y="1966571"/>
              <a:chExt cx="135527" cy="314551"/>
            </a:xfrm>
          </p:grpSpPr>
          <p:cxnSp>
            <p:nvCxnSpPr>
              <p:cNvPr id="1922" name="Straight Connector 1921"/>
              <p:cNvCxnSpPr/>
              <p:nvPr/>
            </p:nvCxnSpPr>
            <p:spPr>
              <a:xfrm rot="5400000" flipH="1" flipV="1">
                <a:off x="1996700" y="1967071"/>
                <a:ext cx="77013"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23" name="Straight Connector 1922"/>
              <p:cNvCxnSpPr/>
              <p:nvPr/>
            </p:nvCxnSpPr>
            <p:spPr>
              <a:xfrm>
                <a:off x="2060000" y="1959451"/>
                <a:ext cx="87046" cy="8154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24" name="Straight Connector 1923"/>
              <p:cNvCxnSpPr/>
              <p:nvPr/>
            </p:nvCxnSpPr>
            <p:spPr>
              <a:xfrm rot="5400000" flipH="1" flipV="1">
                <a:off x="2001464" y="2041242"/>
                <a:ext cx="74747"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25" name="Straight Connector 1924"/>
              <p:cNvCxnSpPr/>
              <p:nvPr/>
            </p:nvCxnSpPr>
            <p:spPr>
              <a:xfrm rot="16200000" flipH="1">
                <a:off x="2035493" y="2064641"/>
                <a:ext cx="104194" cy="4352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26" name="Straight Connector 1925"/>
              <p:cNvCxnSpPr/>
              <p:nvPr/>
            </p:nvCxnSpPr>
            <p:spPr>
              <a:xfrm rot="5400000" flipH="1" flipV="1">
                <a:off x="2003011" y="2120766"/>
                <a:ext cx="74749"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27" name="Straight Connector 1926"/>
              <p:cNvCxnSpPr/>
              <p:nvPr/>
            </p:nvCxnSpPr>
            <p:spPr>
              <a:xfrm rot="16200000" flipH="1">
                <a:off x="2031748" y="2151648"/>
                <a:ext cx="156291" cy="8192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679" name="Group 1927"/>
          <p:cNvGrpSpPr>
            <a:grpSpLocks/>
          </p:cNvGrpSpPr>
          <p:nvPr/>
        </p:nvGrpSpPr>
        <p:grpSpPr bwMode="auto">
          <a:xfrm rot="1139775">
            <a:off x="7296150" y="6477000"/>
            <a:ext cx="258763" cy="311150"/>
            <a:chOff x="1522111" y="1535037"/>
            <a:chExt cx="599082" cy="663672"/>
          </a:xfrm>
        </p:grpSpPr>
        <p:sp>
          <p:nvSpPr>
            <p:cNvPr id="1929" name="Oval 1928"/>
            <p:cNvSpPr/>
            <p:nvPr/>
          </p:nvSpPr>
          <p:spPr>
            <a:xfrm>
              <a:off x="1768590" y="1857285"/>
              <a:ext cx="69833" cy="21332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930" name="Arc 1929"/>
            <p:cNvSpPr/>
            <p:nvPr/>
          </p:nvSpPr>
          <p:spPr>
            <a:xfrm>
              <a:off x="1520707" y="1534303"/>
              <a:ext cx="286677" cy="643356"/>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931" name="Arc 1930"/>
            <p:cNvSpPr/>
            <p:nvPr/>
          </p:nvSpPr>
          <p:spPr>
            <a:xfrm flipH="1">
              <a:off x="1820711" y="1546587"/>
              <a:ext cx="286677" cy="643356"/>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932" name="Straight Connector 1931"/>
            <p:cNvCxnSpPr>
              <a:stCxn id="1929" idx="7"/>
            </p:cNvCxnSpPr>
            <p:nvPr/>
          </p:nvCxnSpPr>
          <p:spPr>
            <a:xfrm rot="5400000" flipH="1" flipV="1">
              <a:off x="1817846" y="1818054"/>
              <a:ext cx="74494" cy="47781"/>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33" name="Straight Connector 1932"/>
            <p:cNvCxnSpPr/>
            <p:nvPr/>
          </p:nvCxnSpPr>
          <p:spPr>
            <a:xfrm>
              <a:off x="1878500" y="1812031"/>
              <a:ext cx="88208" cy="7787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34" name="Straight Connector 1933"/>
            <p:cNvCxnSpPr/>
            <p:nvPr/>
          </p:nvCxnSpPr>
          <p:spPr>
            <a:xfrm rot="5400000" flipH="1" flipV="1">
              <a:off x="1825594" y="1890799"/>
              <a:ext cx="74494" cy="4777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35" name="Straight Connector 1934"/>
            <p:cNvCxnSpPr/>
            <p:nvPr/>
          </p:nvCxnSpPr>
          <p:spPr>
            <a:xfrm rot="16200000" flipH="1">
              <a:off x="1859305" y="1909881"/>
              <a:ext cx="101582" cy="4410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36" name="Straight Connector 1935"/>
            <p:cNvCxnSpPr/>
            <p:nvPr/>
          </p:nvCxnSpPr>
          <p:spPr>
            <a:xfrm rot="5400000" flipH="1" flipV="1">
              <a:off x="1824112" y="1970054"/>
              <a:ext cx="74494" cy="4777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37" name="Straight Connector 1936"/>
            <p:cNvCxnSpPr/>
            <p:nvPr/>
          </p:nvCxnSpPr>
          <p:spPr>
            <a:xfrm rot="16200000" flipH="1">
              <a:off x="1849651" y="2000569"/>
              <a:ext cx="155760" cy="8085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943" name="Group 375"/>
            <p:cNvGrpSpPr>
              <a:grpSpLocks/>
            </p:cNvGrpSpPr>
            <p:nvPr/>
          </p:nvGrpSpPr>
          <p:grpSpPr bwMode="auto">
            <a:xfrm flipH="1">
              <a:off x="1655487" y="1827586"/>
              <a:ext cx="135527" cy="314551"/>
              <a:chOff x="1999293" y="1966571"/>
              <a:chExt cx="135527" cy="314551"/>
            </a:xfrm>
          </p:grpSpPr>
          <p:cxnSp>
            <p:nvCxnSpPr>
              <p:cNvPr id="1939" name="Straight Connector 1938"/>
              <p:cNvCxnSpPr/>
              <p:nvPr/>
            </p:nvCxnSpPr>
            <p:spPr>
              <a:xfrm rot="5400000" flipH="1" flipV="1">
                <a:off x="2004843" y="1962287"/>
                <a:ext cx="74494" cy="47780"/>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40" name="Straight Connector 1939"/>
              <p:cNvCxnSpPr/>
              <p:nvPr/>
            </p:nvCxnSpPr>
            <p:spPr>
              <a:xfrm>
                <a:off x="2069340" y="1957430"/>
                <a:ext cx="88207" cy="8126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41" name="Straight Connector 1940"/>
              <p:cNvCxnSpPr/>
              <p:nvPr/>
            </p:nvCxnSpPr>
            <p:spPr>
              <a:xfrm rot="5400000" flipH="1" flipV="1">
                <a:off x="2013389" y="2033037"/>
                <a:ext cx="74494" cy="4777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42" name="Straight Connector 1941"/>
              <p:cNvCxnSpPr/>
              <p:nvPr/>
            </p:nvCxnSpPr>
            <p:spPr>
              <a:xfrm rot="16200000" flipH="1">
                <a:off x="2045550" y="2058862"/>
                <a:ext cx="104970" cy="4410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43" name="Straight Connector 1942"/>
              <p:cNvCxnSpPr/>
              <p:nvPr/>
            </p:nvCxnSpPr>
            <p:spPr>
              <a:xfrm rot="5400000" flipH="1" flipV="1">
                <a:off x="2009003" y="2117593"/>
                <a:ext cx="74494" cy="47780"/>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44" name="Straight Connector 1943"/>
              <p:cNvCxnSpPr/>
              <p:nvPr/>
            </p:nvCxnSpPr>
            <p:spPr>
              <a:xfrm rot="16200000" flipH="1">
                <a:off x="2032973" y="2144774"/>
                <a:ext cx="155760" cy="8453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696" name="Group 1944"/>
          <p:cNvGrpSpPr>
            <a:grpSpLocks/>
          </p:cNvGrpSpPr>
          <p:nvPr/>
        </p:nvGrpSpPr>
        <p:grpSpPr bwMode="auto">
          <a:xfrm rot="1139775">
            <a:off x="7842250" y="6513513"/>
            <a:ext cx="258763" cy="311150"/>
            <a:chOff x="1522111" y="1535037"/>
            <a:chExt cx="599082" cy="663672"/>
          </a:xfrm>
        </p:grpSpPr>
        <p:sp>
          <p:nvSpPr>
            <p:cNvPr id="1946" name="Oval 1945"/>
            <p:cNvSpPr/>
            <p:nvPr/>
          </p:nvSpPr>
          <p:spPr>
            <a:xfrm>
              <a:off x="1768590" y="1857285"/>
              <a:ext cx="69833" cy="21332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947" name="Arc 1946"/>
            <p:cNvSpPr/>
            <p:nvPr/>
          </p:nvSpPr>
          <p:spPr>
            <a:xfrm>
              <a:off x="1520707" y="1534303"/>
              <a:ext cx="286677" cy="643356"/>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948" name="Arc 1947"/>
            <p:cNvSpPr/>
            <p:nvPr/>
          </p:nvSpPr>
          <p:spPr>
            <a:xfrm flipH="1">
              <a:off x="1820711" y="1546587"/>
              <a:ext cx="286677" cy="643356"/>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949" name="Straight Connector 1948"/>
            <p:cNvCxnSpPr>
              <a:stCxn id="1946" idx="7"/>
            </p:cNvCxnSpPr>
            <p:nvPr/>
          </p:nvCxnSpPr>
          <p:spPr>
            <a:xfrm rot="5400000" flipH="1" flipV="1">
              <a:off x="1817846" y="1818052"/>
              <a:ext cx="74494" cy="47781"/>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50" name="Straight Connector 1949"/>
            <p:cNvCxnSpPr/>
            <p:nvPr/>
          </p:nvCxnSpPr>
          <p:spPr>
            <a:xfrm>
              <a:off x="1878499" y="1812029"/>
              <a:ext cx="88208" cy="778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51" name="Straight Connector 1950"/>
            <p:cNvCxnSpPr/>
            <p:nvPr/>
          </p:nvCxnSpPr>
          <p:spPr>
            <a:xfrm rot="5400000" flipH="1" flipV="1">
              <a:off x="1825594" y="1890799"/>
              <a:ext cx="74494" cy="4777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52" name="Straight Connector 1951"/>
            <p:cNvCxnSpPr/>
            <p:nvPr/>
          </p:nvCxnSpPr>
          <p:spPr>
            <a:xfrm rot="16200000" flipH="1">
              <a:off x="1859305" y="1909879"/>
              <a:ext cx="101582" cy="4410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53" name="Straight Connector 1952"/>
            <p:cNvCxnSpPr/>
            <p:nvPr/>
          </p:nvCxnSpPr>
          <p:spPr>
            <a:xfrm rot="5400000" flipH="1" flipV="1">
              <a:off x="1824112" y="1970054"/>
              <a:ext cx="74494" cy="4777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54" name="Straight Connector 1953"/>
            <p:cNvCxnSpPr/>
            <p:nvPr/>
          </p:nvCxnSpPr>
          <p:spPr>
            <a:xfrm rot="16200000" flipH="1">
              <a:off x="1849650" y="2000567"/>
              <a:ext cx="155760" cy="8085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927" name="Group 375"/>
            <p:cNvGrpSpPr>
              <a:grpSpLocks/>
            </p:cNvGrpSpPr>
            <p:nvPr/>
          </p:nvGrpSpPr>
          <p:grpSpPr bwMode="auto">
            <a:xfrm flipH="1">
              <a:off x="1655487" y="1827586"/>
              <a:ext cx="135527" cy="314551"/>
              <a:chOff x="1999293" y="1966571"/>
              <a:chExt cx="135527" cy="314551"/>
            </a:xfrm>
          </p:grpSpPr>
          <p:cxnSp>
            <p:nvCxnSpPr>
              <p:cNvPr id="1956" name="Straight Connector 1955"/>
              <p:cNvCxnSpPr/>
              <p:nvPr/>
            </p:nvCxnSpPr>
            <p:spPr>
              <a:xfrm rot="5400000" flipH="1" flipV="1">
                <a:off x="2004844" y="1962285"/>
                <a:ext cx="74494" cy="47780"/>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57" name="Straight Connector 1956"/>
              <p:cNvCxnSpPr/>
              <p:nvPr/>
            </p:nvCxnSpPr>
            <p:spPr>
              <a:xfrm>
                <a:off x="2069340" y="1957428"/>
                <a:ext cx="88207" cy="8126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58" name="Straight Connector 1957"/>
              <p:cNvCxnSpPr/>
              <p:nvPr/>
            </p:nvCxnSpPr>
            <p:spPr>
              <a:xfrm rot="5400000" flipH="1" flipV="1">
                <a:off x="2013389" y="2033037"/>
                <a:ext cx="74494" cy="4777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59" name="Straight Connector 1958"/>
              <p:cNvCxnSpPr/>
              <p:nvPr/>
            </p:nvCxnSpPr>
            <p:spPr>
              <a:xfrm rot="16200000" flipH="1">
                <a:off x="2045550" y="2058859"/>
                <a:ext cx="104968" cy="4410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60" name="Straight Connector 1959"/>
              <p:cNvCxnSpPr/>
              <p:nvPr/>
            </p:nvCxnSpPr>
            <p:spPr>
              <a:xfrm rot="5400000" flipH="1" flipV="1">
                <a:off x="2009003" y="2117593"/>
                <a:ext cx="74494" cy="47780"/>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61" name="Straight Connector 1960"/>
              <p:cNvCxnSpPr/>
              <p:nvPr/>
            </p:nvCxnSpPr>
            <p:spPr>
              <a:xfrm rot="16200000" flipH="1">
                <a:off x="2032974" y="2144772"/>
                <a:ext cx="155760" cy="8453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713" name="Group 1961"/>
          <p:cNvGrpSpPr>
            <a:grpSpLocks/>
          </p:cNvGrpSpPr>
          <p:nvPr/>
        </p:nvGrpSpPr>
        <p:grpSpPr bwMode="auto">
          <a:xfrm rot="1139775">
            <a:off x="8374063" y="6297613"/>
            <a:ext cx="258762" cy="311150"/>
            <a:chOff x="1522111" y="1535037"/>
            <a:chExt cx="599082" cy="663672"/>
          </a:xfrm>
        </p:grpSpPr>
        <p:sp>
          <p:nvSpPr>
            <p:cNvPr id="1963" name="Oval 1962"/>
            <p:cNvSpPr/>
            <p:nvPr/>
          </p:nvSpPr>
          <p:spPr>
            <a:xfrm>
              <a:off x="1768591" y="1857285"/>
              <a:ext cx="69831" cy="21332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964" name="Arc 1963"/>
            <p:cNvSpPr/>
            <p:nvPr/>
          </p:nvSpPr>
          <p:spPr>
            <a:xfrm>
              <a:off x="1520704" y="1534303"/>
              <a:ext cx="286678" cy="643356"/>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965" name="Arc 1964"/>
            <p:cNvSpPr/>
            <p:nvPr/>
          </p:nvSpPr>
          <p:spPr>
            <a:xfrm flipH="1">
              <a:off x="1820710" y="1546587"/>
              <a:ext cx="286678" cy="643356"/>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966" name="Straight Connector 1965"/>
            <p:cNvCxnSpPr>
              <a:stCxn id="1963" idx="7"/>
            </p:cNvCxnSpPr>
            <p:nvPr/>
          </p:nvCxnSpPr>
          <p:spPr>
            <a:xfrm rot="5400000" flipH="1" flipV="1">
              <a:off x="1817846" y="1818052"/>
              <a:ext cx="74494" cy="4777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67" name="Straight Connector 1966"/>
            <p:cNvCxnSpPr/>
            <p:nvPr/>
          </p:nvCxnSpPr>
          <p:spPr>
            <a:xfrm>
              <a:off x="1878498" y="1812029"/>
              <a:ext cx="88209" cy="7788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68" name="Straight Connector 1967"/>
            <p:cNvCxnSpPr/>
            <p:nvPr/>
          </p:nvCxnSpPr>
          <p:spPr>
            <a:xfrm rot="5400000" flipH="1" flipV="1">
              <a:off x="1825594" y="1890799"/>
              <a:ext cx="74494" cy="47781"/>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69" name="Straight Connector 1968"/>
            <p:cNvCxnSpPr/>
            <p:nvPr/>
          </p:nvCxnSpPr>
          <p:spPr>
            <a:xfrm rot="16200000" flipH="1">
              <a:off x="1859306" y="1909878"/>
              <a:ext cx="101582" cy="4410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70" name="Straight Connector 1969"/>
            <p:cNvCxnSpPr/>
            <p:nvPr/>
          </p:nvCxnSpPr>
          <p:spPr>
            <a:xfrm rot="5400000" flipH="1" flipV="1">
              <a:off x="1824112" y="1970054"/>
              <a:ext cx="74494" cy="47781"/>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71" name="Straight Connector 1970"/>
            <p:cNvCxnSpPr/>
            <p:nvPr/>
          </p:nvCxnSpPr>
          <p:spPr>
            <a:xfrm rot="16200000" flipH="1">
              <a:off x="1849649" y="2000567"/>
              <a:ext cx="155760" cy="8085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911" name="Group 375"/>
            <p:cNvGrpSpPr>
              <a:grpSpLocks/>
            </p:cNvGrpSpPr>
            <p:nvPr/>
          </p:nvGrpSpPr>
          <p:grpSpPr bwMode="auto">
            <a:xfrm flipH="1">
              <a:off x="1655487" y="1827586"/>
              <a:ext cx="135527" cy="314551"/>
              <a:chOff x="1999293" y="1966571"/>
              <a:chExt cx="135527" cy="314551"/>
            </a:xfrm>
          </p:grpSpPr>
          <p:cxnSp>
            <p:nvCxnSpPr>
              <p:cNvPr id="1973" name="Straight Connector 1972"/>
              <p:cNvCxnSpPr/>
              <p:nvPr/>
            </p:nvCxnSpPr>
            <p:spPr>
              <a:xfrm rot="5400000" flipH="1" flipV="1">
                <a:off x="2004843" y="1962284"/>
                <a:ext cx="74494" cy="477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74" name="Straight Connector 1973"/>
              <p:cNvCxnSpPr/>
              <p:nvPr/>
            </p:nvCxnSpPr>
            <p:spPr>
              <a:xfrm>
                <a:off x="2069342" y="1957428"/>
                <a:ext cx="88209" cy="8126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75" name="Straight Connector 1974"/>
              <p:cNvCxnSpPr/>
              <p:nvPr/>
            </p:nvCxnSpPr>
            <p:spPr>
              <a:xfrm rot="5400000" flipH="1" flipV="1">
                <a:off x="2013389" y="2033037"/>
                <a:ext cx="74494" cy="47781"/>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76" name="Straight Connector 1975"/>
              <p:cNvCxnSpPr/>
              <p:nvPr/>
            </p:nvCxnSpPr>
            <p:spPr>
              <a:xfrm rot="16200000" flipH="1">
                <a:off x="2045552" y="2058859"/>
                <a:ext cx="104968" cy="4410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77" name="Straight Connector 1976"/>
              <p:cNvCxnSpPr/>
              <p:nvPr/>
            </p:nvCxnSpPr>
            <p:spPr>
              <a:xfrm rot="5400000" flipH="1" flipV="1">
                <a:off x="2009002" y="2117592"/>
                <a:ext cx="74494" cy="4777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78" name="Straight Connector 1977"/>
              <p:cNvCxnSpPr/>
              <p:nvPr/>
            </p:nvCxnSpPr>
            <p:spPr>
              <a:xfrm rot="16200000" flipH="1">
                <a:off x="2032975" y="2144774"/>
                <a:ext cx="155760" cy="8453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730" name="Group 1978"/>
          <p:cNvGrpSpPr>
            <a:grpSpLocks/>
          </p:cNvGrpSpPr>
          <p:nvPr/>
        </p:nvGrpSpPr>
        <p:grpSpPr bwMode="auto">
          <a:xfrm rot="-1925647">
            <a:off x="5624513" y="6405563"/>
            <a:ext cx="346075" cy="390525"/>
            <a:chOff x="1522111" y="1535037"/>
            <a:chExt cx="599082" cy="663672"/>
          </a:xfrm>
        </p:grpSpPr>
        <p:sp>
          <p:nvSpPr>
            <p:cNvPr id="1980" name="Oval 1979"/>
            <p:cNvSpPr/>
            <p:nvPr/>
          </p:nvSpPr>
          <p:spPr>
            <a:xfrm>
              <a:off x="1786358" y="1854759"/>
              <a:ext cx="71450" cy="21582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981" name="Arc 1980"/>
            <p:cNvSpPr/>
            <p:nvPr/>
          </p:nvSpPr>
          <p:spPr>
            <a:xfrm>
              <a:off x="1522056" y="1532149"/>
              <a:ext cx="285801" cy="642089"/>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982" name="Arc 1981"/>
            <p:cNvSpPr/>
            <p:nvPr/>
          </p:nvSpPr>
          <p:spPr>
            <a:xfrm flipH="1">
              <a:off x="1834579" y="1555787"/>
              <a:ext cx="285801" cy="642089"/>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983" name="Straight Connector 1982"/>
            <p:cNvCxnSpPr>
              <a:stCxn id="1980" idx="7"/>
            </p:cNvCxnSpPr>
            <p:nvPr/>
          </p:nvCxnSpPr>
          <p:spPr>
            <a:xfrm rot="5400000" flipH="1" flipV="1">
              <a:off x="1833722" y="1825057"/>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84" name="Straight Connector 1983"/>
            <p:cNvCxnSpPr/>
            <p:nvPr/>
          </p:nvCxnSpPr>
          <p:spPr>
            <a:xfrm>
              <a:off x="1895393" y="1809712"/>
              <a:ext cx="87939"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85" name="Straight Connector 1984"/>
            <p:cNvCxnSpPr/>
            <p:nvPr/>
          </p:nvCxnSpPr>
          <p:spPr>
            <a:xfrm rot="5400000" flipH="1" flipV="1">
              <a:off x="1838850" y="1898274"/>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86" name="Straight Connector 1985"/>
            <p:cNvCxnSpPr/>
            <p:nvPr/>
          </p:nvCxnSpPr>
          <p:spPr>
            <a:xfrm rot="16200000" flipH="1">
              <a:off x="1871644" y="1919967"/>
              <a:ext cx="102518"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87" name="Straight Connector 1986"/>
            <p:cNvCxnSpPr/>
            <p:nvPr/>
          </p:nvCxnSpPr>
          <p:spPr>
            <a:xfrm rot="5400000" flipH="1" flipV="1">
              <a:off x="1841695" y="1965853"/>
              <a:ext cx="72843" cy="4671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88" name="Straight Connector 1987"/>
            <p:cNvCxnSpPr/>
            <p:nvPr/>
          </p:nvCxnSpPr>
          <p:spPr>
            <a:xfrm rot="16200000" flipH="1">
              <a:off x="1863742" y="1993900"/>
              <a:ext cx="156476" cy="8519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895" name="Group 375"/>
            <p:cNvGrpSpPr>
              <a:grpSpLocks/>
            </p:cNvGrpSpPr>
            <p:nvPr/>
          </p:nvGrpSpPr>
          <p:grpSpPr bwMode="auto">
            <a:xfrm flipH="1">
              <a:off x="1655487" y="1827586"/>
              <a:ext cx="135527" cy="314551"/>
              <a:chOff x="1999293" y="1966571"/>
              <a:chExt cx="135527" cy="314551"/>
            </a:xfrm>
          </p:grpSpPr>
          <p:cxnSp>
            <p:nvCxnSpPr>
              <p:cNvPr id="1990" name="Straight Connector 1989"/>
              <p:cNvCxnSpPr/>
              <p:nvPr/>
            </p:nvCxnSpPr>
            <p:spPr>
              <a:xfrm rot="5400000" flipH="1" flipV="1">
                <a:off x="1984136" y="1946527"/>
                <a:ext cx="75540"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91" name="Straight Connector 1990"/>
              <p:cNvCxnSpPr/>
              <p:nvPr/>
            </p:nvCxnSpPr>
            <p:spPr>
              <a:xfrm>
                <a:off x="2047288" y="1944040"/>
                <a:ext cx="87938"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92" name="Straight Connector 1991"/>
              <p:cNvCxnSpPr/>
              <p:nvPr/>
            </p:nvCxnSpPr>
            <p:spPr>
              <a:xfrm rot="5400000" flipH="1" flipV="1">
                <a:off x="1986880" y="2025825"/>
                <a:ext cx="75540" cy="439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93" name="Straight Connector 1992"/>
              <p:cNvCxnSpPr/>
              <p:nvPr/>
            </p:nvCxnSpPr>
            <p:spPr>
              <a:xfrm rot="16200000" flipH="1">
                <a:off x="2016422" y="2047575"/>
                <a:ext cx="110611" cy="4122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94" name="Straight Connector 1993"/>
              <p:cNvCxnSpPr/>
              <p:nvPr/>
            </p:nvCxnSpPr>
            <p:spPr>
              <a:xfrm rot="5400000" flipH="1" flipV="1">
                <a:off x="1990493" y="2098655"/>
                <a:ext cx="75540"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95" name="Straight Connector 1994"/>
              <p:cNvCxnSpPr/>
              <p:nvPr/>
            </p:nvCxnSpPr>
            <p:spPr>
              <a:xfrm rot="16200000" flipH="1">
                <a:off x="2013865" y="2134600"/>
                <a:ext cx="159175" cy="824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747" name="Group 1995"/>
          <p:cNvGrpSpPr>
            <a:grpSpLocks/>
          </p:cNvGrpSpPr>
          <p:nvPr/>
        </p:nvGrpSpPr>
        <p:grpSpPr bwMode="auto">
          <a:xfrm rot="-1925647">
            <a:off x="77788" y="6405563"/>
            <a:ext cx="346075" cy="390525"/>
            <a:chOff x="1522111" y="1535037"/>
            <a:chExt cx="599082" cy="663672"/>
          </a:xfrm>
        </p:grpSpPr>
        <p:sp>
          <p:nvSpPr>
            <p:cNvPr id="1997" name="Oval 1996"/>
            <p:cNvSpPr/>
            <p:nvPr/>
          </p:nvSpPr>
          <p:spPr>
            <a:xfrm>
              <a:off x="1786358" y="1854759"/>
              <a:ext cx="71450" cy="21582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998" name="Arc 1997"/>
            <p:cNvSpPr/>
            <p:nvPr/>
          </p:nvSpPr>
          <p:spPr>
            <a:xfrm>
              <a:off x="1522056" y="1532149"/>
              <a:ext cx="285801" cy="642089"/>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999" name="Arc 1998"/>
            <p:cNvSpPr/>
            <p:nvPr/>
          </p:nvSpPr>
          <p:spPr>
            <a:xfrm flipH="1">
              <a:off x="1834579" y="1555787"/>
              <a:ext cx="285801" cy="642089"/>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000" name="Straight Connector 1999"/>
            <p:cNvCxnSpPr>
              <a:stCxn id="1997" idx="7"/>
            </p:cNvCxnSpPr>
            <p:nvPr/>
          </p:nvCxnSpPr>
          <p:spPr>
            <a:xfrm rot="5400000" flipH="1" flipV="1">
              <a:off x="1833722" y="1825057"/>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01" name="Straight Connector 2000"/>
            <p:cNvCxnSpPr/>
            <p:nvPr/>
          </p:nvCxnSpPr>
          <p:spPr>
            <a:xfrm>
              <a:off x="1895393" y="1809712"/>
              <a:ext cx="87939"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02" name="Straight Connector 2001"/>
            <p:cNvCxnSpPr/>
            <p:nvPr/>
          </p:nvCxnSpPr>
          <p:spPr>
            <a:xfrm rot="5400000" flipH="1" flipV="1">
              <a:off x="1838850" y="1898274"/>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03" name="Straight Connector 2002"/>
            <p:cNvCxnSpPr/>
            <p:nvPr/>
          </p:nvCxnSpPr>
          <p:spPr>
            <a:xfrm rot="16200000" flipH="1">
              <a:off x="1871644" y="1919967"/>
              <a:ext cx="102518"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04" name="Straight Connector 2003"/>
            <p:cNvCxnSpPr/>
            <p:nvPr/>
          </p:nvCxnSpPr>
          <p:spPr>
            <a:xfrm rot="5400000" flipH="1" flipV="1">
              <a:off x="1841695" y="1965853"/>
              <a:ext cx="72843" cy="4671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05" name="Straight Connector 2004"/>
            <p:cNvCxnSpPr/>
            <p:nvPr/>
          </p:nvCxnSpPr>
          <p:spPr>
            <a:xfrm rot="16200000" flipH="1">
              <a:off x="1863742" y="1993900"/>
              <a:ext cx="156476" cy="8519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879" name="Group 375"/>
            <p:cNvGrpSpPr>
              <a:grpSpLocks/>
            </p:cNvGrpSpPr>
            <p:nvPr/>
          </p:nvGrpSpPr>
          <p:grpSpPr bwMode="auto">
            <a:xfrm flipH="1">
              <a:off x="1655487" y="1827586"/>
              <a:ext cx="135527" cy="314551"/>
              <a:chOff x="1999293" y="1966571"/>
              <a:chExt cx="135527" cy="314551"/>
            </a:xfrm>
          </p:grpSpPr>
          <p:cxnSp>
            <p:nvCxnSpPr>
              <p:cNvPr id="2007" name="Straight Connector 2006"/>
              <p:cNvCxnSpPr/>
              <p:nvPr/>
            </p:nvCxnSpPr>
            <p:spPr>
              <a:xfrm rot="5400000" flipH="1" flipV="1">
                <a:off x="1984136" y="1946527"/>
                <a:ext cx="75540"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08" name="Straight Connector 2007"/>
              <p:cNvCxnSpPr/>
              <p:nvPr/>
            </p:nvCxnSpPr>
            <p:spPr>
              <a:xfrm>
                <a:off x="2047288" y="1944040"/>
                <a:ext cx="87938"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09" name="Straight Connector 2008"/>
              <p:cNvCxnSpPr/>
              <p:nvPr/>
            </p:nvCxnSpPr>
            <p:spPr>
              <a:xfrm rot="5400000" flipH="1" flipV="1">
                <a:off x="1986880" y="2025825"/>
                <a:ext cx="75540" cy="439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10" name="Straight Connector 2009"/>
              <p:cNvCxnSpPr/>
              <p:nvPr/>
            </p:nvCxnSpPr>
            <p:spPr>
              <a:xfrm rot="16200000" flipH="1">
                <a:off x="2016422" y="2047575"/>
                <a:ext cx="110611" cy="4122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11" name="Straight Connector 2010"/>
              <p:cNvCxnSpPr/>
              <p:nvPr/>
            </p:nvCxnSpPr>
            <p:spPr>
              <a:xfrm rot="5400000" flipH="1" flipV="1">
                <a:off x="1990493" y="2098655"/>
                <a:ext cx="75540"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12" name="Straight Connector 2011"/>
              <p:cNvCxnSpPr/>
              <p:nvPr/>
            </p:nvCxnSpPr>
            <p:spPr>
              <a:xfrm rot="16200000" flipH="1">
                <a:off x="2013865" y="2134600"/>
                <a:ext cx="159175" cy="824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764" name="Group 2012"/>
          <p:cNvGrpSpPr>
            <a:grpSpLocks/>
          </p:cNvGrpSpPr>
          <p:nvPr/>
        </p:nvGrpSpPr>
        <p:grpSpPr bwMode="auto">
          <a:xfrm rot="-1925647">
            <a:off x="77788" y="3787775"/>
            <a:ext cx="346075" cy="390525"/>
            <a:chOff x="1522111" y="1535037"/>
            <a:chExt cx="599082" cy="663672"/>
          </a:xfrm>
        </p:grpSpPr>
        <p:sp>
          <p:nvSpPr>
            <p:cNvPr id="2014" name="Oval 2013"/>
            <p:cNvSpPr/>
            <p:nvPr/>
          </p:nvSpPr>
          <p:spPr>
            <a:xfrm>
              <a:off x="1786357" y="1854760"/>
              <a:ext cx="71450" cy="21582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015" name="Arc 2014"/>
            <p:cNvSpPr/>
            <p:nvPr/>
          </p:nvSpPr>
          <p:spPr>
            <a:xfrm>
              <a:off x="1522056" y="1532149"/>
              <a:ext cx="285801" cy="642089"/>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016" name="Arc 2015"/>
            <p:cNvSpPr/>
            <p:nvPr/>
          </p:nvSpPr>
          <p:spPr>
            <a:xfrm flipH="1">
              <a:off x="1834578" y="1555789"/>
              <a:ext cx="285801" cy="642089"/>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017" name="Straight Connector 2016"/>
            <p:cNvCxnSpPr>
              <a:stCxn id="2014" idx="7"/>
            </p:cNvCxnSpPr>
            <p:nvPr/>
          </p:nvCxnSpPr>
          <p:spPr>
            <a:xfrm rot="5400000" flipH="1" flipV="1">
              <a:off x="1833722" y="1825057"/>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18" name="Straight Connector 2017"/>
            <p:cNvCxnSpPr/>
            <p:nvPr/>
          </p:nvCxnSpPr>
          <p:spPr>
            <a:xfrm>
              <a:off x="1895393" y="1809712"/>
              <a:ext cx="87939"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19" name="Straight Connector 2018"/>
            <p:cNvCxnSpPr/>
            <p:nvPr/>
          </p:nvCxnSpPr>
          <p:spPr>
            <a:xfrm rot="5400000" flipH="1" flipV="1">
              <a:off x="1838850" y="1898274"/>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20" name="Straight Connector 2019"/>
            <p:cNvCxnSpPr/>
            <p:nvPr/>
          </p:nvCxnSpPr>
          <p:spPr>
            <a:xfrm rot="16200000" flipH="1">
              <a:off x="1871644" y="1919967"/>
              <a:ext cx="102518"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21" name="Straight Connector 2020"/>
            <p:cNvCxnSpPr/>
            <p:nvPr/>
          </p:nvCxnSpPr>
          <p:spPr>
            <a:xfrm rot="5400000" flipH="1" flipV="1">
              <a:off x="1841696" y="1965854"/>
              <a:ext cx="72841" cy="4671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22" name="Straight Connector 2021"/>
            <p:cNvCxnSpPr/>
            <p:nvPr/>
          </p:nvCxnSpPr>
          <p:spPr>
            <a:xfrm rot="16200000" flipH="1">
              <a:off x="1863742" y="1993900"/>
              <a:ext cx="156476" cy="8519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863" name="Group 375"/>
            <p:cNvGrpSpPr>
              <a:grpSpLocks/>
            </p:cNvGrpSpPr>
            <p:nvPr/>
          </p:nvGrpSpPr>
          <p:grpSpPr bwMode="auto">
            <a:xfrm flipH="1">
              <a:off x="1655487" y="1827586"/>
              <a:ext cx="135527" cy="314551"/>
              <a:chOff x="1999293" y="1966571"/>
              <a:chExt cx="135527" cy="314551"/>
            </a:xfrm>
          </p:grpSpPr>
          <p:cxnSp>
            <p:nvCxnSpPr>
              <p:cNvPr id="2024" name="Straight Connector 2023"/>
              <p:cNvCxnSpPr/>
              <p:nvPr/>
            </p:nvCxnSpPr>
            <p:spPr>
              <a:xfrm rot="5400000" flipH="1" flipV="1">
                <a:off x="1984136" y="1946527"/>
                <a:ext cx="75540"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25" name="Straight Connector 2024"/>
              <p:cNvCxnSpPr/>
              <p:nvPr/>
            </p:nvCxnSpPr>
            <p:spPr>
              <a:xfrm>
                <a:off x="2047289" y="1944041"/>
                <a:ext cx="87938"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26" name="Straight Connector 2025"/>
              <p:cNvCxnSpPr/>
              <p:nvPr/>
            </p:nvCxnSpPr>
            <p:spPr>
              <a:xfrm rot="5400000" flipH="1" flipV="1">
                <a:off x="1986881" y="2025826"/>
                <a:ext cx="75540" cy="439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27" name="Straight Connector 2026"/>
              <p:cNvCxnSpPr/>
              <p:nvPr/>
            </p:nvCxnSpPr>
            <p:spPr>
              <a:xfrm rot="16200000" flipH="1">
                <a:off x="2016421" y="2047576"/>
                <a:ext cx="110613" cy="4122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28" name="Straight Connector 2027"/>
              <p:cNvCxnSpPr/>
              <p:nvPr/>
            </p:nvCxnSpPr>
            <p:spPr>
              <a:xfrm rot="5400000" flipH="1" flipV="1">
                <a:off x="1990494" y="2098656"/>
                <a:ext cx="75540"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29" name="Straight Connector 2028"/>
              <p:cNvCxnSpPr/>
              <p:nvPr/>
            </p:nvCxnSpPr>
            <p:spPr>
              <a:xfrm rot="16200000" flipH="1">
                <a:off x="2013865" y="2134600"/>
                <a:ext cx="159173" cy="824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781" name="Group 2029"/>
          <p:cNvGrpSpPr>
            <a:grpSpLocks/>
          </p:cNvGrpSpPr>
          <p:nvPr/>
        </p:nvGrpSpPr>
        <p:grpSpPr bwMode="auto">
          <a:xfrm rot="-1925647">
            <a:off x="708025" y="334963"/>
            <a:ext cx="346075" cy="390525"/>
            <a:chOff x="1522111" y="1535037"/>
            <a:chExt cx="599082" cy="663672"/>
          </a:xfrm>
        </p:grpSpPr>
        <p:sp>
          <p:nvSpPr>
            <p:cNvPr id="2031" name="Oval 2030"/>
            <p:cNvSpPr/>
            <p:nvPr/>
          </p:nvSpPr>
          <p:spPr>
            <a:xfrm>
              <a:off x="1786360" y="1854760"/>
              <a:ext cx="71450" cy="21582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032" name="Arc 2031"/>
            <p:cNvSpPr/>
            <p:nvPr/>
          </p:nvSpPr>
          <p:spPr>
            <a:xfrm>
              <a:off x="1522056" y="1532149"/>
              <a:ext cx="285801" cy="642089"/>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033" name="Arc 2032"/>
            <p:cNvSpPr/>
            <p:nvPr/>
          </p:nvSpPr>
          <p:spPr>
            <a:xfrm flipH="1">
              <a:off x="1834581" y="1555788"/>
              <a:ext cx="285801" cy="642089"/>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034" name="Straight Connector 2033"/>
            <p:cNvCxnSpPr>
              <a:stCxn id="2031" idx="7"/>
            </p:cNvCxnSpPr>
            <p:nvPr/>
          </p:nvCxnSpPr>
          <p:spPr>
            <a:xfrm rot="5400000" flipH="1" flipV="1">
              <a:off x="1833722" y="1825057"/>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35" name="Straight Connector 2034"/>
            <p:cNvCxnSpPr/>
            <p:nvPr/>
          </p:nvCxnSpPr>
          <p:spPr>
            <a:xfrm>
              <a:off x="1895393" y="1809712"/>
              <a:ext cx="87939"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36" name="Straight Connector 2035"/>
            <p:cNvCxnSpPr/>
            <p:nvPr/>
          </p:nvCxnSpPr>
          <p:spPr>
            <a:xfrm rot="5400000" flipH="1" flipV="1">
              <a:off x="1838850" y="1898274"/>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37" name="Straight Connector 2036"/>
            <p:cNvCxnSpPr/>
            <p:nvPr/>
          </p:nvCxnSpPr>
          <p:spPr>
            <a:xfrm rot="16200000" flipH="1">
              <a:off x="1871645" y="1919968"/>
              <a:ext cx="102518"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38" name="Straight Connector 2037"/>
            <p:cNvCxnSpPr/>
            <p:nvPr/>
          </p:nvCxnSpPr>
          <p:spPr>
            <a:xfrm rot="5400000" flipH="1" flipV="1">
              <a:off x="1841694" y="1965853"/>
              <a:ext cx="72843"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39" name="Straight Connector 2038"/>
            <p:cNvCxnSpPr/>
            <p:nvPr/>
          </p:nvCxnSpPr>
          <p:spPr>
            <a:xfrm rot="16200000" flipH="1">
              <a:off x="1863744" y="1993899"/>
              <a:ext cx="156476" cy="8519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847" name="Group 375"/>
            <p:cNvGrpSpPr>
              <a:grpSpLocks/>
            </p:cNvGrpSpPr>
            <p:nvPr/>
          </p:nvGrpSpPr>
          <p:grpSpPr bwMode="auto">
            <a:xfrm flipH="1">
              <a:off x="1655487" y="1827586"/>
              <a:ext cx="135527" cy="314551"/>
              <a:chOff x="1999293" y="1966571"/>
              <a:chExt cx="135527" cy="314551"/>
            </a:xfrm>
          </p:grpSpPr>
          <p:cxnSp>
            <p:nvCxnSpPr>
              <p:cNvPr id="2041" name="Straight Connector 2040"/>
              <p:cNvCxnSpPr/>
              <p:nvPr/>
            </p:nvCxnSpPr>
            <p:spPr>
              <a:xfrm rot="5400000" flipH="1" flipV="1">
                <a:off x="1984134" y="1946529"/>
                <a:ext cx="75540" cy="4671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42" name="Straight Connector 2041"/>
              <p:cNvCxnSpPr/>
              <p:nvPr/>
            </p:nvCxnSpPr>
            <p:spPr>
              <a:xfrm>
                <a:off x="2047287" y="1944041"/>
                <a:ext cx="87938"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43" name="Straight Connector 2042"/>
              <p:cNvCxnSpPr/>
              <p:nvPr/>
            </p:nvCxnSpPr>
            <p:spPr>
              <a:xfrm rot="5400000" flipH="1" flipV="1">
                <a:off x="1986880" y="2025825"/>
                <a:ext cx="75540" cy="439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44" name="Straight Connector 2043"/>
              <p:cNvCxnSpPr/>
              <p:nvPr/>
            </p:nvCxnSpPr>
            <p:spPr>
              <a:xfrm rot="16200000" flipH="1">
                <a:off x="2016420" y="2047575"/>
                <a:ext cx="110611" cy="4122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45" name="Straight Connector 2044"/>
              <p:cNvCxnSpPr/>
              <p:nvPr/>
            </p:nvCxnSpPr>
            <p:spPr>
              <a:xfrm rot="5400000" flipH="1" flipV="1">
                <a:off x="1990491" y="2098656"/>
                <a:ext cx="75540" cy="4671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46" name="Straight Connector 2045"/>
              <p:cNvCxnSpPr/>
              <p:nvPr/>
            </p:nvCxnSpPr>
            <p:spPr>
              <a:xfrm rot="16200000" flipH="1">
                <a:off x="2013864" y="2134601"/>
                <a:ext cx="159175" cy="824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798" name="Group 2046"/>
          <p:cNvGrpSpPr>
            <a:grpSpLocks/>
          </p:cNvGrpSpPr>
          <p:nvPr/>
        </p:nvGrpSpPr>
        <p:grpSpPr bwMode="auto">
          <a:xfrm rot="-1925647">
            <a:off x="77788" y="728663"/>
            <a:ext cx="346075" cy="392112"/>
            <a:chOff x="1522111" y="1535037"/>
            <a:chExt cx="599082" cy="663672"/>
          </a:xfrm>
        </p:grpSpPr>
        <p:sp>
          <p:nvSpPr>
            <p:cNvPr id="2048" name="Oval 2047"/>
            <p:cNvSpPr/>
            <p:nvPr/>
          </p:nvSpPr>
          <p:spPr>
            <a:xfrm>
              <a:off x="1785352" y="1846262"/>
              <a:ext cx="71450" cy="214955"/>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049" name="Arc 2048"/>
            <p:cNvSpPr/>
            <p:nvPr/>
          </p:nvSpPr>
          <p:spPr>
            <a:xfrm>
              <a:off x="1522056" y="1532161"/>
              <a:ext cx="285801" cy="642177"/>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050" name="Arc 2049"/>
            <p:cNvSpPr/>
            <p:nvPr/>
          </p:nvSpPr>
          <p:spPr>
            <a:xfrm flipH="1">
              <a:off x="1834579" y="1555703"/>
              <a:ext cx="285801" cy="642178"/>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051" name="Straight Connector 2050"/>
            <p:cNvCxnSpPr>
              <a:stCxn id="2048" idx="7"/>
            </p:cNvCxnSpPr>
            <p:nvPr/>
          </p:nvCxnSpPr>
          <p:spPr>
            <a:xfrm rot="5400000" flipH="1" flipV="1">
              <a:off x="1833145" y="1826264"/>
              <a:ext cx="75234"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52" name="Straight Connector 2051"/>
            <p:cNvCxnSpPr/>
            <p:nvPr/>
          </p:nvCxnSpPr>
          <p:spPr>
            <a:xfrm>
              <a:off x="1888546" y="1810503"/>
              <a:ext cx="87939" cy="806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53" name="Straight Connector 2052"/>
            <p:cNvCxnSpPr/>
            <p:nvPr/>
          </p:nvCxnSpPr>
          <p:spPr>
            <a:xfrm rot="5400000" flipH="1" flipV="1">
              <a:off x="1840344" y="1898047"/>
              <a:ext cx="72548"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54" name="Straight Connector 2053"/>
            <p:cNvCxnSpPr/>
            <p:nvPr/>
          </p:nvCxnSpPr>
          <p:spPr>
            <a:xfrm rot="16200000" flipH="1">
              <a:off x="1871121" y="1920801"/>
              <a:ext cx="102104"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55" name="Straight Connector 2054"/>
            <p:cNvCxnSpPr/>
            <p:nvPr/>
          </p:nvCxnSpPr>
          <p:spPr>
            <a:xfrm rot="5400000" flipH="1" flipV="1">
              <a:off x="1834383" y="1964780"/>
              <a:ext cx="75234" cy="4671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56" name="Straight Connector 2055"/>
            <p:cNvCxnSpPr/>
            <p:nvPr/>
          </p:nvCxnSpPr>
          <p:spPr>
            <a:xfrm rot="16200000" flipH="1">
              <a:off x="1857212" y="1993773"/>
              <a:ext cx="155842" cy="8519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831" name="Group 375"/>
            <p:cNvGrpSpPr>
              <a:grpSpLocks/>
            </p:cNvGrpSpPr>
            <p:nvPr/>
          </p:nvGrpSpPr>
          <p:grpSpPr bwMode="auto">
            <a:xfrm flipH="1">
              <a:off x="1655487" y="1827586"/>
              <a:ext cx="135527" cy="314551"/>
              <a:chOff x="1999293" y="1966571"/>
              <a:chExt cx="135527" cy="314551"/>
            </a:xfrm>
          </p:grpSpPr>
          <p:cxnSp>
            <p:nvCxnSpPr>
              <p:cNvPr id="2058" name="Straight Connector 2057"/>
              <p:cNvCxnSpPr/>
              <p:nvPr/>
            </p:nvCxnSpPr>
            <p:spPr>
              <a:xfrm rot="5400000" flipH="1" flipV="1">
                <a:off x="1995515" y="1956810"/>
                <a:ext cx="75234" cy="41220"/>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59" name="Straight Connector 2058"/>
              <p:cNvCxnSpPr/>
              <p:nvPr/>
            </p:nvCxnSpPr>
            <p:spPr>
              <a:xfrm>
                <a:off x="2052819" y="1953686"/>
                <a:ext cx="82442" cy="806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60" name="Straight Connector 2059"/>
              <p:cNvCxnSpPr/>
              <p:nvPr/>
            </p:nvCxnSpPr>
            <p:spPr>
              <a:xfrm rot="5400000" flipH="1" flipV="1">
                <a:off x="1991297" y="2030209"/>
                <a:ext cx="72546" cy="439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61" name="Straight Connector 2060"/>
              <p:cNvCxnSpPr/>
              <p:nvPr/>
            </p:nvCxnSpPr>
            <p:spPr>
              <a:xfrm rot="16200000" flipH="1">
                <a:off x="2021818" y="2052354"/>
                <a:ext cx="104789"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62" name="Straight Connector 2061"/>
              <p:cNvCxnSpPr/>
              <p:nvPr/>
            </p:nvCxnSpPr>
            <p:spPr>
              <a:xfrm rot="5400000" flipH="1" flipV="1">
                <a:off x="1992581" y="2104166"/>
                <a:ext cx="72546" cy="4671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63" name="Straight Connector 2062"/>
              <p:cNvCxnSpPr/>
              <p:nvPr/>
            </p:nvCxnSpPr>
            <p:spPr>
              <a:xfrm rot="16200000" flipH="1">
                <a:off x="2023109" y="2135610"/>
                <a:ext cx="155842" cy="824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815" name="Group 2063"/>
          <p:cNvGrpSpPr>
            <a:grpSpLocks/>
          </p:cNvGrpSpPr>
          <p:nvPr/>
        </p:nvGrpSpPr>
        <p:grpSpPr bwMode="auto">
          <a:xfrm rot="-1925647">
            <a:off x="1976438" y="803275"/>
            <a:ext cx="346075" cy="390525"/>
            <a:chOff x="1522111" y="1535037"/>
            <a:chExt cx="599082" cy="663672"/>
          </a:xfrm>
        </p:grpSpPr>
        <p:sp>
          <p:nvSpPr>
            <p:cNvPr id="2065" name="Oval 2064"/>
            <p:cNvSpPr/>
            <p:nvPr/>
          </p:nvSpPr>
          <p:spPr>
            <a:xfrm>
              <a:off x="1786357" y="1854760"/>
              <a:ext cx="71450" cy="21582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066" name="Arc 2065"/>
            <p:cNvSpPr/>
            <p:nvPr/>
          </p:nvSpPr>
          <p:spPr>
            <a:xfrm>
              <a:off x="1522056" y="1532149"/>
              <a:ext cx="285801" cy="642089"/>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067" name="Arc 2066"/>
            <p:cNvSpPr/>
            <p:nvPr/>
          </p:nvSpPr>
          <p:spPr>
            <a:xfrm flipH="1">
              <a:off x="1834578" y="1555789"/>
              <a:ext cx="285801" cy="642089"/>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068" name="Straight Connector 2067"/>
            <p:cNvCxnSpPr>
              <a:stCxn id="2065" idx="7"/>
            </p:cNvCxnSpPr>
            <p:nvPr/>
          </p:nvCxnSpPr>
          <p:spPr>
            <a:xfrm rot="5400000" flipH="1" flipV="1">
              <a:off x="1833722" y="1825057"/>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69" name="Straight Connector 2068"/>
            <p:cNvCxnSpPr/>
            <p:nvPr/>
          </p:nvCxnSpPr>
          <p:spPr>
            <a:xfrm>
              <a:off x="1895393" y="1809712"/>
              <a:ext cx="87939"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70" name="Straight Connector 2069"/>
            <p:cNvCxnSpPr/>
            <p:nvPr/>
          </p:nvCxnSpPr>
          <p:spPr>
            <a:xfrm rot="5400000" flipH="1" flipV="1">
              <a:off x="1838850" y="1898274"/>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71" name="Straight Connector 2070"/>
            <p:cNvCxnSpPr/>
            <p:nvPr/>
          </p:nvCxnSpPr>
          <p:spPr>
            <a:xfrm rot="16200000" flipH="1">
              <a:off x="1871644" y="1919967"/>
              <a:ext cx="102518"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72" name="Straight Connector 2071"/>
            <p:cNvCxnSpPr/>
            <p:nvPr/>
          </p:nvCxnSpPr>
          <p:spPr>
            <a:xfrm rot="5400000" flipH="1" flipV="1">
              <a:off x="1841696" y="1965854"/>
              <a:ext cx="72841" cy="4671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73" name="Straight Connector 2072"/>
            <p:cNvCxnSpPr/>
            <p:nvPr/>
          </p:nvCxnSpPr>
          <p:spPr>
            <a:xfrm rot="16200000" flipH="1">
              <a:off x="1863742" y="1993900"/>
              <a:ext cx="156476" cy="8519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815" name="Group 375"/>
            <p:cNvGrpSpPr>
              <a:grpSpLocks/>
            </p:cNvGrpSpPr>
            <p:nvPr/>
          </p:nvGrpSpPr>
          <p:grpSpPr bwMode="auto">
            <a:xfrm flipH="1">
              <a:off x="1655487" y="1827586"/>
              <a:ext cx="135527" cy="314551"/>
              <a:chOff x="1999293" y="1966571"/>
              <a:chExt cx="135527" cy="314551"/>
            </a:xfrm>
          </p:grpSpPr>
          <p:cxnSp>
            <p:nvCxnSpPr>
              <p:cNvPr id="2075" name="Straight Connector 2074"/>
              <p:cNvCxnSpPr/>
              <p:nvPr/>
            </p:nvCxnSpPr>
            <p:spPr>
              <a:xfrm rot="5400000" flipH="1" flipV="1">
                <a:off x="1984136" y="1946527"/>
                <a:ext cx="75540"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76" name="Straight Connector 2075"/>
              <p:cNvCxnSpPr/>
              <p:nvPr/>
            </p:nvCxnSpPr>
            <p:spPr>
              <a:xfrm>
                <a:off x="2047289" y="1944041"/>
                <a:ext cx="87938"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77" name="Straight Connector 2076"/>
              <p:cNvCxnSpPr/>
              <p:nvPr/>
            </p:nvCxnSpPr>
            <p:spPr>
              <a:xfrm rot="5400000" flipH="1" flipV="1">
                <a:off x="1986881" y="2025826"/>
                <a:ext cx="75540" cy="439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78" name="Straight Connector 2077"/>
              <p:cNvCxnSpPr/>
              <p:nvPr/>
            </p:nvCxnSpPr>
            <p:spPr>
              <a:xfrm rot="16200000" flipH="1">
                <a:off x="2016421" y="2047576"/>
                <a:ext cx="110613" cy="4122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79" name="Straight Connector 2078"/>
              <p:cNvCxnSpPr/>
              <p:nvPr/>
            </p:nvCxnSpPr>
            <p:spPr>
              <a:xfrm rot="5400000" flipH="1" flipV="1">
                <a:off x="1990494" y="2098656"/>
                <a:ext cx="75540"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80" name="Straight Connector 2079"/>
              <p:cNvCxnSpPr/>
              <p:nvPr/>
            </p:nvCxnSpPr>
            <p:spPr>
              <a:xfrm rot="16200000" flipH="1">
                <a:off x="2013865" y="2134600"/>
                <a:ext cx="159173" cy="824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832" name="Group 2080"/>
          <p:cNvGrpSpPr>
            <a:grpSpLocks/>
          </p:cNvGrpSpPr>
          <p:nvPr/>
        </p:nvGrpSpPr>
        <p:grpSpPr bwMode="auto">
          <a:xfrm rot="-1925647">
            <a:off x="2428875" y="781050"/>
            <a:ext cx="346075" cy="392113"/>
            <a:chOff x="1522111" y="1535037"/>
            <a:chExt cx="599082" cy="663672"/>
          </a:xfrm>
        </p:grpSpPr>
        <p:sp>
          <p:nvSpPr>
            <p:cNvPr id="2082" name="Oval 2081"/>
            <p:cNvSpPr/>
            <p:nvPr/>
          </p:nvSpPr>
          <p:spPr>
            <a:xfrm>
              <a:off x="1785353" y="1846264"/>
              <a:ext cx="71450" cy="21495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083" name="Arc 2082"/>
            <p:cNvSpPr/>
            <p:nvPr/>
          </p:nvSpPr>
          <p:spPr>
            <a:xfrm>
              <a:off x="1522056" y="1532161"/>
              <a:ext cx="285801" cy="642177"/>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084" name="Arc 2083"/>
            <p:cNvSpPr/>
            <p:nvPr/>
          </p:nvSpPr>
          <p:spPr>
            <a:xfrm flipH="1">
              <a:off x="1834580" y="1555706"/>
              <a:ext cx="285801" cy="64217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085" name="Straight Connector 2084"/>
            <p:cNvCxnSpPr>
              <a:stCxn id="2082" idx="7"/>
            </p:cNvCxnSpPr>
            <p:nvPr/>
          </p:nvCxnSpPr>
          <p:spPr>
            <a:xfrm rot="5400000" flipH="1" flipV="1">
              <a:off x="1833145" y="1826265"/>
              <a:ext cx="75234"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86" name="Straight Connector 2085"/>
            <p:cNvCxnSpPr/>
            <p:nvPr/>
          </p:nvCxnSpPr>
          <p:spPr>
            <a:xfrm>
              <a:off x="1888547" y="1810502"/>
              <a:ext cx="87939" cy="806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87" name="Straight Connector 2086"/>
            <p:cNvCxnSpPr/>
            <p:nvPr/>
          </p:nvCxnSpPr>
          <p:spPr>
            <a:xfrm rot="5400000" flipH="1" flipV="1">
              <a:off x="1840347" y="1898047"/>
              <a:ext cx="72546"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88" name="Straight Connector 2087"/>
            <p:cNvCxnSpPr/>
            <p:nvPr/>
          </p:nvCxnSpPr>
          <p:spPr>
            <a:xfrm rot="16200000" flipH="1">
              <a:off x="1871122" y="1920802"/>
              <a:ext cx="102103"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89" name="Straight Connector 2088"/>
            <p:cNvCxnSpPr/>
            <p:nvPr/>
          </p:nvCxnSpPr>
          <p:spPr>
            <a:xfrm rot="5400000" flipH="1" flipV="1">
              <a:off x="1834383" y="1964778"/>
              <a:ext cx="75234"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90" name="Straight Connector 2089"/>
            <p:cNvCxnSpPr/>
            <p:nvPr/>
          </p:nvCxnSpPr>
          <p:spPr>
            <a:xfrm rot="16200000" flipH="1">
              <a:off x="1857215" y="1993771"/>
              <a:ext cx="155842" cy="8519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799" name="Group 375"/>
            <p:cNvGrpSpPr>
              <a:grpSpLocks/>
            </p:cNvGrpSpPr>
            <p:nvPr/>
          </p:nvGrpSpPr>
          <p:grpSpPr bwMode="auto">
            <a:xfrm flipH="1">
              <a:off x="1655487" y="1827586"/>
              <a:ext cx="135527" cy="314551"/>
              <a:chOff x="1999293" y="1966571"/>
              <a:chExt cx="135527" cy="314551"/>
            </a:xfrm>
          </p:grpSpPr>
          <p:cxnSp>
            <p:nvCxnSpPr>
              <p:cNvPr id="2092" name="Straight Connector 2091"/>
              <p:cNvCxnSpPr/>
              <p:nvPr/>
            </p:nvCxnSpPr>
            <p:spPr>
              <a:xfrm rot="5400000" flipH="1" flipV="1">
                <a:off x="1995514" y="1956811"/>
                <a:ext cx="75234" cy="4122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93" name="Straight Connector 2092"/>
              <p:cNvCxnSpPr/>
              <p:nvPr/>
            </p:nvCxnSpPr>
            <p:spPr>
              <a:xfrm>
                <a:off x="2052818" y="1953688"/>
                <a:ext cx="82442" cy="806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94" name="Straight Connector 2093"/>
              <p:cNvCxnSpPr/>
              <p:nvPr/>
            </p:nvCxnSpPr>
            <p:spPr>
              <a:xfrm rot="5400000" flipH="1" flipV="1">
                <a:off x="1991298" y="2030210"/>
                <a:ext cx="72548" cy="439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95" name="Straight Connector 2094"/>
              <p:cNvCxnSpPr/>
              <p:nvPr/>
            </p:nvCxnSpPr>
            <p:spPr>
              <a:xfrm rot="16200000" flipH="1">
                <a:off x="2021819" y="2052355"/>
                <a:ext cx="104791"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96" name="Straight Connector 2095"/>
              <p:cNvCxnSpPr/>
              <p:nvPr/>
            </p:nvCxnSpPr>
            <p:spPr>
              <a:xfrm rot="5400000" flipH="1" flipV="1">
                <a:off x="1992582" y="2104167"/>
                <a:ext cx="72548"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97" name="Straight Connector 2096"/>
              <p:cNvCxnSpPr/>
              <p:nvPr/>
            </p:nvCxnSpPr>
            <p:spPr>
              <a:xfrm rot="16200000" flipH="1">
                <a:off x="2023107" y="2135610"/>
                <a:ext cx="155842" cy="824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849" name="Group 2097"/>
          <p:cNvGrpSpPr>
            <a:grpSpLocks/>
          </p:cNvGrpSpPr>
          <p:nvPr/>
        </p:nvGrpSpPr>
        <p:grpSpPr bwMode="auto">
          <a:xfrm rot="-1925647">
            <a:off x="2754313" y="933450"/>
            <a:ext cx="346075" cy="392113"/>
            <a:chOff x="1522111" y="1535037"/>
            <a:chExt cx="599082" cy="663672"/>
          </a:xfrm>
        </p:grpSpPr>
        <p:sp>
          <p:nvSpPr>
            <p:cNvPr id="2099" name="Oval 2098"/>
            <p:cNvSpPr/>
            <p:nvPr/>
          </p:nvSpPr>
          <p:spPr>
            <a:xfrm>
              <a:off x="1785351" y="1846263"/>
              <a:ext cx="71450" cy="21495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100" name="Arc 2099"/>
            <p:cNvSpPr/>
            <p:nvPr/>
          </p:nvSpPr>
          <p:spPr>
            <a:xfrm>
              <a:off x="1522056" y="1532161"/>
              <a:ext cx="285801" cy="642177"/>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101" name="Arc 2100"/>
            <p:cNvSpPr/>
            <p:nvPr/>
          </p:nvSpPr>
          <p:spPr>
            <a:xfrm flipH="1">
              <a:off x="1834579" y="1555705"/>
              <a:ext cx="285801" cy="64217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102" name="Straight Connector 2101"/>
            <p:cNvCxnSpPr>
              <a:stCxn id="2099" idx="7"/>
            </p:cNvCxnSpPr>
            <p:nvPr/>
          </p:nvCxnSpPr>
          <p:spPr>
            <a:xfrm rot="5400000" flipH="1" flipV="1">
              <a:off x="1833145" y="1826265"/>
              <a:ext cx="75234"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03" name="Straight Connector 2102"/>
            <p:cNvCxnSpPr/>
            <p:nvPr/>
          </p:nvCxnSpPr>
          <p:spPr>
            <a:xfrm>
              <a:off x="1888547" y="1810502"/>
              <a:ext cx="87939" cy="806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04" name="Straight Connector 2103"/>
            <p:cNvCxnSpPr/>
            <p:nvPr/>
          </p:nvCxnSpPr>
          <p:spPr>
            <a:xfrm rot="5400000" flipH="1" flipV="1">
              <a:off x="1840347" y="1898047"/>
              <a:ext cx="72546"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05" name="Straight Connector 2104"/>
            <p:cNvCxnSpPr/>
            <p:nvPr/>
          </p:nvCxnSpPr>
          <p:spPr>
            <a:xfrm rot="16200000" flipH="1">
              <a:off x="1871121" y="1920801"/>
              <a:ext cx="102103"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06" name="Straight Connector 2105"/>
            <p:cNvCxnSpPr/>
            <p:nvPr/>
          </p:nvCxnSpPr>
          <p:spPr>
            <a:xfrm rot="5400000" flipH="1" flipV="1">
              <a:off x="1834384" y="1964779"/>
              <a:ext cx="75234" cy="4671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07" name="Straight Connector 2106"/>
            <p:cNvCxnSpPr/>
            <p:nvPr/>
          </p:nvCxnSpPr>
          <p:spPr>
            <a:xfrm rot="16200000" flipH="1">
              <a:off x="1857213" y="1993772"/>
              <a:ext cx="155842" cy="8519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783" name="Group 375"/>
            <p:cNvGrpSpPr>
              <a:grpSpLocks/>
            </p:cNvGrpSpPr>
            <p:nvPr/>
          </p:nvGrpSpPr>
          <p:grpSpPr bwMode="auto">
            <a:xfrm flipH="1">
              <a:off x="1655487" y="1827586"/>
              <a:ext cx="135527" cy="314551"/>
              <a:chOff x="1999293" y="1966571"/>
              <a:chExt cx="135527" cy="314551"/>
            </a:xfrm>
          </p:grpSpPr>
          <p:cxnSp>
            <p:nvCxnSpPr>
              <p:cNvPr id="2109" name="Straight Connector 2108"/>
              <p:cNvCxnSpPr/>
              <p:nvPr/>
            </p:nvCxnSpPr>
            <p:spPr>
              <a:xfrm rot="5400000" flipH="1" flipV="1">
                <a:off x="1995516" y="1956812"/>
                <a:ext cx="75234" cy="41220"/>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10" name="Straight Connector 2109"/>
              <p:cNvCxnSpPr/>
              <p:nvPr/>
            </p:nvCxnSpPr>
            <p:spPr>
              <a:xfrm>
                <a:off x="2052820" y="1953687"/>
                <a:ext cx="82442" cy="806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11" name="Straight Connector 2110"/>
              <p:cNvCxnSpPr/>
              <p:nvPr/>
            </p:nvCxnSpPr>
            <p:spPr>
              <a:xfrm rot="5400000" flipH="1" flipV="1">
                <a:off x="1991298" y="2030210"/>
                <a:ext cx="72548" cy="439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12" name="Straight Connector 2111"/>
              <p:cNvCxnSpPr/>
              <p:nvPr/>
            </p:nvCxnSpPr>
            <p:spPr>
              <a:xfrm rot="16200000" flipH="1">
                <a:off x="2021819" y="2052355"/>
                <a:ext cx="104791"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13" name="Straight Connector 2112"/>
              <p:cNvCxnSpPr/>
              <p:nvPr/>
            </p:nvCxnSpPr>
            <p:spPr>
              <a:xfrm rot="5400000" flipH="1" flipV="1">
                <a:off x="1992582" y="2104167"/>
                <a:ext cx="72548" cy="4671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14" name="Straight Connector 2113"/>
              <p:cNvCxnSpPr/>
              <p:nvPr/>
            </p:nvCxnSpPr>
            <p:spPr>
              <a:xfrm rot="16200000" flipH="1">
                <a:off x="2023109" y="2135610"/>
                <a:ext cx="155842" cy="824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7296" name="Group 2114"/>
          <p:cNvGrpSpPr>
            <a:grpSpLocks/>
          </p:cNvGrpSpPr>
          <p:nvPr/>
        </p:nvGrpSpPr>
        <p:grpSpPr bwMode="auto">
          <a:xfrm rot="-1925647">
            <a:off x="3127375" y="1085850"/>
            <a:ext cx="346075" cy="392113"/>
            <a:chOff x="1522111" y="1535037"/>
            <a:chExt cx="599082" cy="663672"/>
          </a:xfrm>
        </p:grpSpPr>
        <p:sp>
          <p:nvSpPr>
            <p:cNvPr id="2116" name="Oval 2115"/>
            <p:cNvSpPr/>
            <p:nvPr/>
          </p:nvSpPr>
          <p:spPr>
            <a:xfrm>
              <a:off x="1785353" y="1846264"/>
              <a:ext cx="71450" cy="21495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117" name="Arc 2116"/>
            <p:cNvSpPr/>
            <p:nvPr/>
          </p:nvSpPr>
          <p:spPr>
            <a:xfrm>
              <a:off x="1522056" y="1532161"/>
              <a:ext cx="285801" cy="642177"/>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118" name="Arc 2117"/>
            <p:cNvSpPr/>
            <p:nvPr/>
          </p:nvSpPr>
          <p:spPr>
            <a:xfrm flipH="1">
              <a:off x="1834580" y="1555706"/>
              <a:ext cx="285801" cy="64217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119" name="Straight Connector 2118"/>
            <p:cNvCxnSpPr>
              <a:stCxn id="2116" idx="7"/>
            </p:cNvCxnSpPr>
            <p:nvPr/>
          </p:nvCxnSpPr>
          <p:spPr>
            <a:xfrm rot="5400000" flipH="1" flipV="1">
              <a:off x="1833145" y="1826265"/>
              <a:ext cx="75234"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20" name="Straight Connector 2119"/>
            <p:cNvCxnSpPr/>
            <p:nvPr/>
          </p:nvCxnSpPr>
          <p:spPr>
            <a:xfrm>
              <a:off x="1888547" y="1810502"/>
              <a:ext cx="87939" cy="806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21" name="Straight Connector 2120"/>
            <p:cNvCxnSpPr/>
            <p:nvPr/>
          </p:nvCxnSpPr>
          <p:spPr>
            <a:xfrm rot="5400000" flipH="1" flipV="1">
              <a:off x="1840347" y="1898047"/>
              <a:ext cx="72546"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22" name="Straight Connector 2121"/>
            <p:cNvCxnSpPr/>
            <p:nvPr/>
          </p:nvCxnSpPr>
          <p:spPr>
            <a:xfrm rot="16200000" flipH="1">
              <a:off x="1871122" y="1920802"/>
              <a:ext cx="102103"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23" name="Straight Connector 2122"/>
            <p:cNvCxnSpPr/>
            <p:nvPr/>
          </p:nvCxnSpPr>
          <p:spPr>
            <a:xfrm rot="5400000" flipH="1" flipV="1">
              <a:off x="1834383" y="1964778"/>
              <a:ext cx="75234"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24" name="Straight Connector 2123"/>
            <p:cNvCxnSpPr/>
            <p:nvPr/>
          </p:nvCxnSpPr>
          <p:spPr>
            <a:xfrm rot="16200000" flipH="1">
              <a:off x="1857215" y="1993771"/>
              <a:ext cx="155842" cy="8519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767" name="Group 375"/>
            <p:cNvGrpSpPr>
              <a:grpSpLocks/>
            </p:cNvGrpSpPr>
            <p:nvPr/>
          </p:nvGrpSpPr>
          <p:grpSpPr bwMode="auto">
            <a:xfrm flipH="1">
              <a:off x="1655487" y="1827586"/>
              <a:ext cx="135527" cy="314551"/>
              <a:chOff x="1999293" y="1966571"/>
              <a:chExt cx="135527" cy="314551"/>
            </a:xfrm>
          </p:grpSpPr>
          <p:cxnSp>
            <p:nvCxnSpPr>
              <p:cNvPr id="2126" name="Straight Connector 2125"/>
              <p:cNvCxnSpPr/>
              <p:nvPr/>
            </p:nvCxnSpPr>
            <p:spPr>
              <a:xfrm rot="5400000" flipH="1" flipV="1">
                <a:off x="1995514" y="1956811"/>
                <a:ext cx="75234" cy="4122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27" name="Straight Connector 2126"/>
              <p:cNvCxnSpPr/>
              <p:nvPr/>
            </p:nvCxnSpPr>
            <p:spPr>
              <a:xfrm>
                <a:off x="2052818" y="1953688"/>
                <a:ext cx="82442" cy="806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28" name="Straight Connector 2127"/>
              <p:cNvCxnSpPr/>
              <p:nvPr/>
            </p:nvCxnSpPr>
            <p:spPr>
              <a:xfrm rot="5400000" flipH="1" flipV="1">
                <a:off x="1991298" y="2030210"/>
                <a:ext cx="72548" cy="439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29" name="Straight Connector 2128"/>
              <p:cNvCxnSpPr/>
              <p:nvPr/>
            </p:nvCxnSpPr>
            <p:spPr>
              <a:xfrm rot="16200000" flipH="1">
                <a:off x="2021819" y="2052355"/>
                <a:ext cx="104791"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30" name="Straight Connector 2129"/>
              <p:cNvCxnSpPr/>
              <p:nvPr/>
            </p:nvCxnSpPr>
            <p:spPr>
              <a:xfrm rot="5400000" flipH="1" flipV="1">
                <a:off x="1992582" y="2104167"/>
                <a:ext cx="72548"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31" name="Straight Connector 2130"/>
              <p:cNvCxnSpPr/>
              <p:nvPr/>
            </p:nvCxnSpPr>
            <p:spPr>
              <a:xfrm rot="16200000" flipH="1">
                <a:off x="2023107" y="2135610"/>
                <a:ext cx="155842" cy="824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7298" name="Group 2131"/>
          <p:cNvGrpSpPr>
            <a:grpSpLocks/>
          </p:cNvGrpSpPr>
          <p:nvPr/>
        </p:nvGrpSpPr>
        <p:grpSpPr bwMode="auto">
          <a:xfrm rot="-1925647">
            <a:off x="3579813" y="1238250"/>
            <a:ext cx="346075" cy="392113"/>
            <a:chOff x="1522111" y="1535037"/>
            <a:chExt cx="599082" cy="663672"/>
          </a:xfrm>
        </p:grpSpPr>
        <p:sp>
          <p:nvSpPr>
            <p:cNvPr id="2133" name="Oval 2132"/>
            <p:cNvSpPr/>
            <p:nvPr/>
          </p:nvSpPr>
          <p:spPr>
            <a:xfrm>
              <a:off x="1785351" y="1846263"/>
              <a:ext cx="71450" cy="21495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134" name="Arc 2133"/>
            <p:cNvSpPr/>
            <p:nvPr/>
          </p:nvSpPr>
          <p:spPr>
            <a:xfrm>
              <a:off x="1522056" y="1532161"/>
              <a:ext cx="285801" cy="642177"/>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135" name="Arc 2134"/>
            <p:cNvSpPr/>
            <p:nvPr/>
          </p:nvSpPr>
          <p:spPr>
            <a:xfrm flipH="1">
              <a:off x="1834579" y="1555705"/>
              <a:ext cx="285801" cy="64217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136" name="Straight Connector 2135"/>
            <p:cNvCxnSpPr>
              <a:stCxn id="2133" idx="7"/>
            </p:cNvCxnSpPr>
            <p:nvPr/>
          </p:nvCxnSpPr>
          <p:spPr>
            <a:xfrm rot="5400000" flipH="1" flipV="1">
              <a:off x="1833145" y="1826265"/>
              <a:ext cx="75234"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37" name="Straight Connector 2136"/>
            <p:cNvCxnSpPr/>
            <p:nvPr/>
          </p:nvCxnSpPr>
          <p:spPr>
            <a:xfrm>
              <a:off x="1888547" y="1810502"/>
              <a:ext cx="87939" cy="806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38" name="Straight Connector 2137"/>
            <p:cNvCxnSpPr/>
            <p:nvPr/>
          </p:nvCxnSpPr>
          <p:spPr>
            <a:xfrm rot="5400000" flipH="1" flipV="1">
              <a:off x="1840347" y="1898047"/>
              <a:ext cx="72546"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39" name="Straight Connector 2138"/>
            <p:cNvCxnSpPr/>
            <p:nvPr/>
          </p:nvCxnSpPr>
          <p:spPr>
            <a:xfrm rot="16200000" flipH="1">
              <a:off x="1871121" y="1920801"/>
              <a:ext cx="102103"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40" name="Straight Connector 2139"/>
            <p:cNvCxnSpPr/>
            <p:nvPr/>
          </p:nvCxnSpPr>
          <p:spPr>
            <a:xfrm rot="5400000" flipH="1" flipV="1">
              <a:off x="1834384" y="1964779"/>
              <a:ext cx="75234" cy="4671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41" name="Straight Connector 2140"/>
            <p:cNvCxnSpPr/>
            <p:nvPr/>
          </p:nvCxnSpPr>
          <p:spPr>
            <a:xfrm rot="16200000" flipH="1">
              <a:off x="1857213" y="1993772"/>
              <a:ext cx="155842" cy="8519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751" name="Group 375"/>
            <p:cNvGrpSpPr>
              <a:grpSpLocks/>
            </p:cNvGrpSpPr>
            <p:nvPr/>
          </p:nvGrpSpPr>
          <p:grpSpPr bwMode="auto">
            <a:xfrm flipH="1">
              <a:off x="1655487" y="1827586"/>
              <a:ext cx="135527" cy="314551"/>
              <a:chOff x="1999293" y="1966571"/>
              <a:chExt cx="135527" cy="314551"/>
            </a:xfrm>
          </p:grpSpPr>
          <p:cxnSp>
            <p:nvCxnSpPr>
              <p:cNvPr id="2143" name="Straight Connector 2142"/>
              <p:cNvCxnSpPr/>
              <p:nvPr/>
            </p:nvCxnSpPr>
            <p:spPr>
              <a:xfrm rot="5400000" flipH="1" flipV="1">
                <a:off x="1995516" y="1956812"/>
                <a:ext cx="75234" cy="41220"/>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44" name="Straight Connector 2143"/>
              <p:cNvCxnSpPr/>
              <p:nvPr/>
            </p:nvCxnSpPr>
            <p:spPr>
              <a:xfrm>
                <a:off x="2052820" y="1953687"/>
                <a:ext cx="82442" cy="806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45" name="Straight Connector 2144"/>
              <p:cNvCxnSpPr/>
              <p:nvPr/>
            </p:nvCxnSpPr>
            <p:spPr>
              <a:xfrm rot="5400000" flipH="1" flipV="1">
                <a:off x="1991298" y="2030210"/>
                <a:ext cx="72548" cy="439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46" name="Straight Connector 2145"/>
              <p:cNvCxnSpPr/>
              <p:nvPr/>
            </p:nvCxnSpPr>
            <p:spPr>
              <a:xfrm rot="16200000" flipH="1">
                <a:off x="2021819" y="2052355"/>
                <a:ext cx="104791"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47" name="Straight Connector 2146"/>
              <p:cNvCxnSpPr/>
              <p:nvPr/>
            </p:nvCxnSpPr>
            <p:spPr>
              <a:xfrm rot="5400000" flipH="1" flipV="1">
                <a:off x="1992582" y="2104167"/>
                <a:ext cx="72548" cy="4671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48" name="Straight Connector 2147"/>
              <p:cNvCxnSpPr/>
              <p:nvPr/>
            </p:nvCxnSpPr>
            <p:spPr>
              <a:xfrm rot="16200000" flipH="1">
                <a:off x="2023109" y="2135610"/>
                <a:ext cx="155842" cy="824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7300" name="Group 2148"/>
          <p:cNvGrpSpPr>
            <a:grpSpLocks/>
          </p:cNvGrpSpPr>
          <p:nvPr/>
        </p:nvGrpSpPr>
        <p:grpSpPr bwMode="auto">
          <a:xfrm rot="-1925647">
            <a:off x="4125913" y="1390650"/>
            <a:ext cx="346075" cy="392113"/>
            <a:chOff x="1522111" y="1535037"/>
            <a:chExt cx="599082" cy="663672"/>
          </a:xfrm>
        </p:grpSpPr>
        <p:sp>
          <p:nvSpPr>
            <p:cNvPr id="2150" name="Oval 2149"/>
            <p:cNvSpPr/>
            <p:nvPr/>
          </p:nvSpPr>
          <p:spPr>
            <a:xfrm>
              <a:off x="1785351" y="1846263"/>
              <a:ext cx="71450" cy="21495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151" name="Arc 2150"/>
            <p:cNvSpPr/>
            <p:nvPr/>
          </p:nvSpPr>
          <p:spPr>
            <a:xfrm>
              <a:off x="1522056" y="1532161"/>
              <a:ext cx="285801" cy="642177"/>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152" name="Arc 2151"/>
            <p:cNvSpPr/>
            <p:nvPr/>
          </p:nvSpPr>
          <p:spPr>
            <a:xfrm flipH="1">
              <a:off x="1834579" y="1555705"/>
              <a:ext cx="285801" cy="64217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153" name="Straight Connector 2152"/>
            <p:cNvCxnSpPr>
              <a:stCxn id="2150" idx="7"/>
            </p:cNvCxnSpPr>
            <p:nvPr/>
          </p:nvCxnSpPr>
          <p:spPr>
            <a:xfrm rot="5400000" flipH="1" flipV="1">
              <a:off x="1833145" y="1826265"/>
              <a:ext cx="75234"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54" name="Straight Connector 2153"/>
            <p:cNvCxnSpPr/>
            <p:nvPr/>
          </p:nvCxnSpPr>
          <p:spPr>
            <a:xfrm>
              <a:off x="1888547" y="1810502"/>
              <a:ext cx="87939" cy="806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55" name="Straight Connector 2154"/>
            <p:cNvCxnSpPr/>
            <p:nvPr/>
          </p:nvCxnSpPr>
          <p:spPr>
            <a:xfrm rot="5400000" flipH="1" flipV="1">
              <a:off x="1840347" y="1898047"/>
              <a:ext cx="72546"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56" name="Straight Connector 2155"/>
            <p:cNvCxnSpPr/>
            <p:nvPr/>
          </p:nvCxnSpPr>
          <p:spPr>
            <a:xfrm rot="16200000" flipH="1">
              <a:off x="1871121" y="1920801"/>
              <a:ext cx="102103"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57" name="Straight Connector 2156"/>
            <p:cNvCxnSpPr/>
            <p:nvPr/>
          </p:nvCxnSpPr>
          <p:spPr>
            <a:xfrm rot="5400000" flipH="1" flipV="1">
              <a:off x="1834384" y="1964779"/>
              <a:ext cx="75234" cy="4671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58" name="Straight Connector 2157"/>
            <p:cNvCxnSpPr/>
            <p:nvPr/>
          </p:nvCxnSpPr>
          <p:spPr>
            <a:xfrm rot="16200000" flipH="1">
              <a:off x="1857213" y="1993772"/>
              <a:ext cx="155842" cy="8519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735" name="Group 375"/>
            <p:cNvGrpSpPr>
              <a:grpSpLocks/>
            </p:cNvGrpSpPr>
            <p:nvPr/>
          </p:nvGrpSpPr>
          <p:grpSpPr bwMode="auto">
            <a:xfrm flipH="1">
              <a:off x="1655487" y="1827586"/>
              <a:ext cx="135527" cy="314551"/>
              <a:chOff x="1999293" y="1966571"/>
              <a:chExt cx="135527" cy="314551"/>
            </a:xfrm>
          </p:grpSpPr>
          <p:cxnSp>
            <p:nvCxnSpPr>
              <p:cNvPr id="2160" name="Straight Connector 2159"/>
              <p:cNvCxnSpPr/>
              <p:nvPr/>
            </p:nvCxnSpPr>
            <p:spPr>
              <a:xfrm rot="5400000" flipH="1" flipV="1">
                <a:off x="1995516" y="1956812"/>
                <a:ext cx="75234" cy="41220"/>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61" name="Straight Connector 2160"/>
              <p:cNvCxnSpPr/>
              <p:nvPr/>
            </p:nvCxnSpPr>
            <p:spPr>
              <a:xfrm>
                <a:off x="2052820" y="1953687"/>
                <a:ext cx="82442" cy="806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62" name="Straight Connector 2161"/>
              <p:cNvCxnSpPr/>
              <p:nvPr/>
            </p:nvCxnSpPr>
            <p:spPr>
              <a:xfrm rot="5400000" flipH="1" flipV="1">
                <a:off x="1991298" y="2030210"/>
                <a:ext cx="72548" cy="439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63" name="Straight Connector 2162"/>
              <p:cNvCxnSpPr/>
              <p:nvPr/>
            </p:nvCxnSpPr>
            <p:spPr>
              <a:xfrm rot="16200000" flipH="1">
                <a:off x="2021819" y="2052355"/>
                <a:ext cx="104791"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64" name="Straight Connector 2163"/>
              <p:cNvCxnSpPr/>
              <p:nvPr/>
            </p:nvCxnSpPr>
            <p:spPr>
              <a:xfrm rot="5400000" flipH="1" flipV="1">
                <a:off x="1992582" y="2104167"/>
                <a:ext cx="72548" cy="4671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65" name="Straight Connector 2164"/>
              <p:cNvCxnSpPr/>
              <p:nvPr/>
            </p:nvCxnSpPr>
            <p:spPr>
              <a:xfrm rot="16200000" flipH="1">
                <a:off x="2023109" y="2135610"/>
                <a:ext cx="155842" cy="824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7302" name="Group 2165"/>
          <p:cNvGrpSpPr>
            <a:grpSpLocks/>
          </p:cNvGrpSpPr>
          <p:nvPr/>
        </p:nvGrpSpPr>
        <p:grpSpPr bwMode="auto">
          <a:xfrm rot="-1925647">
            <a:off x="4703763" y="1543050"/>
            <a:ext cx="347662" cy="392113"/>
            <a:chOff x="1522111" y="1535037"/>
            <a:chExt cx="599082" cy="663672"/>
          </a:xfrm>
        </p:grpSpPr>
        <p:sp>
          <p:nvSpPr>
            <p:cNvPr id="2167" name="Oval 2166"/>
            <p:cNvSpPr/>
            <p:nvPr/>
          </p:nvSpPr>
          <p:spPr>
            <a:xfrm>
              <a:off x="1784150" y="1846264"/>
              <a:ext cx="73860" cy="21495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168" name="Arc 2167"/>
            <p:cNvSpPr/>
            <p:nvPr/>
          </p:nvSpPr>
          <p:spPr>
            <a:xfrm>
              <a:off x="1520812" y="1533725"/>
              <a:ext cx="284496" cy="642175"/>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169" name="Arc 2168"/>
            <p:cNvSpPr/>
            <p:nvPr/>
          </p:nvSpPr>
          <p:spPr>
            <a:xfrm flipH="1">
              <a:off x="1835680" y="1556419"/>
              <a:ext cx="284496" cy="64217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170" name="Straight Connector 2169"/>
            <p:cNvCxnSpPr>
              <a:stCxn id="2167" idx="7"/>
            </p:cNvCxnSpPr>
            <p:nvPr/>
          </p:nvCxnSpPr>
          <p:spPr>
            <a:xfrm rot="5400000" flipH="1" flipV="1">
              <a:off x="1832919" y="1827746"/>
              <a:ext cx="75234" cy="4650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71" name="Straight Connector 2170"/>
            <p:cNvCxnSpPr/>
            <p:nvPr/>
          </p:nvCxnSpPr>
          <p:spPr>
            <a:xfrm>
              <a:off x="1891128" y="1818624"/>
              <a:ext cx="87537" cy="806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72" name="Straight Connector 2171"/>
            <p:cNvCxnSpPr/>
            <p:nvPr/>
          </p:nvCxnSpPr>
          <p:spPr>
            <a:xfrm rot="5400000" flipH="1" flipV="1">
              <a:off x="1840094" y="1899527"/>
              <a:ext cx="72546" cy="4650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73" name="Straight Connector 2172"/>
            <p:cNvCxnSpPr/>
            <p:nvPr/>
          </p:nvCxnSpPr>
          <p:spPr>
            <a:xfrm rot="16200000" flipH="1">
              <a:off x="1864006" y="1913629"/>
              <a:ext cx="102103" cy="437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74" name="Straight Connector 2173"/>
            <p:cNvCxnSpPr/>
            <p:nvPr/>
          </p:nvCxnSpPr>
          <p:spPr>
            <a:xfrm rot="5400000" flipH="1" flipV="1">
              <a:off x="1835312" y="1965599"/>
              <a:ext cx="75234" cy="4650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75" name="Straight Connector 2174"/>
            <p:cNvCxnSpPr/>
            <p:nvPr/>
          </p:nvCxnSpPr>
          <p:spPr>
            <a:xfrm rot="16200000" flipH="1">
              <a:off x="1856107" y="2001314"/>
              <a:ext cx="155842" cy="8206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719" name="Group 375"/>
            <p:cNvGrpSpPr>
              <a:grpSpLocks/>
            </p:cNvGrpSpPr>
            <p:nvPr/>
          </p:nvGrpSpPr>
          <p:grpSpPr bwMode="auto">
            <a:xfrm flipH="1">
              <a:off x="1655487" y="1827586"/>
              <a:ext cx="135527" cy="314551"/>
              <a:chOff x="1999293" y="1966571"/>
              <a:chExt cx="135527" cy="314551"/>
            </a:xfrm>
          </p:grpSpPr>
          <p:cxnSp>
            <p:nvCxnSpPr>
              <p:cNvPr id="2177" name="Straight Connector 2176"/>
              <p:cNvCxnSpPr/>
              <p:nvPr/>
            </p:nvCxnSpPr>
            <p:spPr>
              <a:xfrm rot="5400000" flipH="1" flipV="1">
                <a:off x="1999580" y="1962366"/>
                <a:ext cx="75234" cy="4376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78" name="Straight Connector 2177"/>
              <p:cNvCxnSpPr/>
              <p:nvPr/>
            </p:nvCxnSpPr>
            <p:spPr>
              <a:xfrm>
                <a:off x="2060926" y="1953957"/>
                <a:ext cx="84800" cy="806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79" name="Straight Connector 2178"/>
              <p:cNvCxnSpPr/>
              <p:nvPr/>
            </p:nvCxnSpPr>
            <p:spPr>
              <a:xfrm rot="5400000" flipH="1" flipV="1">
                <a:off x="2001182" y="2033569"/>
                <a:ext cx="72546" cy="4376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80" name="Straight Connector 2179"/>
              <p:cNvCxnSpPr/>
              <p:nvPr/>
            </p:nvCxnSpPr>
            <p:spPr>
              <a:xfrm rot="16200000" flipH="1">
                <a:off x="2034396" y="2060267"/>
                <a:ext cx="104789" cy="4376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81" name="Straight Connector 2180"/>
              <p:cNvCxnSpPr/>
              <p:nvPr/>
            </p:nvCxnSpPr>
            <p:spPr>
              <a:xfrm rot="5400000" flipH="1" flipV="1">
                <a:off x="2005320" y="2107897"/>
                <a:ext cx="75234" cy="4376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82" name="Straight Connector 2181"/>
              <p:cNvCxnSpPr/>
              <p:nvPr/>
            </p:nvCxnSpPr>
            <p:spPr>
              <a:xfrm rot="16200000" flipH="1">
                <a:off x="2025707" y="2146077"/>
                <a:ext cx="155842" cy="7659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7304" name="Group 2182"/>
          <p:cNvGrpSpPr>
            <a:grpSpLocks/>
          </p:cNvGrpSpPr>
          <p:nvPr/>
        </p:nvGrpSpPr>
        <p:grpSpPr bwMode="auto">
          <a:xfrm rot="-1925647">
            <a:off x="5329238" y="1617663"/>
            <a:ext cx="346075" cy="390525"/>
            <a:chOff x="1522111" y="1535037"/>
            <a:chExt cx="599082" cy="663672"/>
          </a:xfrm>
        </p:grpSpPr>
        <p:sp>
          <p:nvSpPr>
            <p:cNvPr id="2184" name="Oval 2183"/>
            <p:cNvSpPr/>
            <p:nvPr/>
          </p:nvSpPr>
          <p:spPr>
            <a:xfrm>
              <a:off x="1786358" y="1854759"/>
              <a:ext cx="71450" cy="21582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185" name="Arc 2184"/>
            <p:cNvSpPr/>
            <p:nvPr/>
          </p:nvSpPr>
          <p:spPr>
            <a:xfrm>
              <a:off x="1522056" y="1532149"/>
              <a:ext cx="285801" cy="642089"/>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186" name="Arc 2185"/>
            <p:cNvSpPr/>
            <p:nvPr/>
          </p:nvSpPr>
          <p:spPr>
            <a:xfrm flipH="1">
              <a:off x="1834579" y="1555787"/>
              <a:ext cx="285801" cy="642089"/>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187" name="Straight Connector 2186"/>
            <p:cNvCxnSpPr>
              <a:stCxn id="2184" idx="7"/>
            </p:cNvCxnSpPr>
            <p:nvPr/>
          </p:nvCxnSpPr>
          <p:spPr>
            <a:xfrm rot="5400000" flipH="1" flipV="1">
              <a:off x="1833722" y="1825057"/>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88" name="Straight Connector 2187"/>
            <p:cNvCxnSpPr/>
            <p:nvPr/>
          </p:nvCxnSpPr>
          <p:spPr>
            <a:xfrm>
              <a:off x="1895393" y="1809712"/>
              <a:ext cx="87939"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89" name="Straight Connector 2188"/>
            <p:cNvCxnSpPr/>
            <p:nvPr/>
          </p:nvCxnSpPr>
          <p:spPr>
            <a:xfrm rot="5400000" flipH="1" flipV="1">
              <a:off x="1838850" y="1898274"/>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90" name="Straight Connector 2189"/>
            <p:cNvCxnSpPr/>
            <p:nvPr/>
          </p:nvCxnSpPr>
          <p:spPr>
            <a:xfrm rot="16200000" flipH="1">
              <a:off x="1871644" y="1919967"/>
              <a:ext cx="102518"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91" name="Straight Connector 2190"/>
            <p:cNvCxnSpPr/>
            <p:nvPr/>
          </p:nvCxnSpPr>
          <p:spPr>
            <a:xfrm rot="5400000" flipH="1" flipV="1">
              <a:off x="1841695" y="1965853"/>
              <a:ext cx="72843" cy="4671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92" name="Straight Connector 2191"/>
            <p:cNvCxnSpPr/>
            <p:nvPr/>
          </p:nvCxnSpPr>
          <p:spPr>
            <a:xfrm rot="16200000" flipH="1">
              <a:off x="1863742" y="1993900"/>
              <a:ext cx="156476" cy="8519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703" name="Group 375"/>
            <p:cNvGrpSpPr>
              <a:grpSpLocks/>
            </p:cNvGrpSpPr>
            <p:nvPr/>
          </p:nvGrpSpPr>
          <p:grpSpPr bwMode="auto">
            <a:xfrm flipH="1">
              <a:off x="1655487" y="1827586"/>
              <a:ext cx="135527" cy="314551"/>
              <a:chOff x="1999293" y="1966571"/>
              <a:chExt cx="135527" cy="314551"/>
            </a:xfrm>
          </p:grpSpPr>
          <p:cxnSp>
            <p:nvCxnSpPr>
              <p:cNvPr id="2194" name="Straight Connector 2193"/>
              <p:cNvCxnSpPr/>
              <p:nvPr/>
            </p:nvCxnSpPr>
            <p:spPr>
              <a:xfrm rot="5400000" flipH="1" flipV="1">
                <a:off x="1984136" y="1946527"/>
                <a:ext cx="75540"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95" name="Straight Connector 2194"/>
              <p:cNvCxnSpPr/>
              <p:nvPr/>
            </p:nvCxnSpPr>
            <p:spPr>
              <a:xfrm>
                <a:off x="2047288" y="1944040"/>
                <a:ext cx="87938"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96" name="Straight Connector 2195"/>
              <p:cNvCxnSpPr/>
              <p:nvPr/>
            </p:nvCxnSpPr>
            <p:spPr>
              <a:xfrm rot="5400000" flipH="1" flipV="1">
                <a:off x="1986880" y="2025825"/>
                <a:ext cx="75540" cy="439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97" name="Straight Connector 2196"/>
              <p:cNvCxnSpPr/>
              <p:nvPr/>
            </p:nvCxnSpPr>
            <p:spPr>
              <a:xfrm rot="16200000" flipH="1">
                <a:off x="2016422" y="2047575"/>
                <a:ext cx="110611" cy="4122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98" name="Straight Connector 2197"/>
              <p:cNvCxnSpPr/>
              <p:nvPr/>
            </p:nvCxnSpPr>
            <p:spPr>
              <a:xfrm rot="5400000" flipH="1" flipV="1">
                <a:off x="1990493" y="2098655"/>
                <a:ext cx="75540"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99" name="Straight Connector 2198"/>
              <p:cNvCxnSpPr/>
              <p:nvPr/>
            </p:nvCxnSpPr>
            <p:spPr>
              <a:xfrm rot="16200000" flipH="1">
                <a:off x="2013865" y="2134600"/>
                <a:ext cx="159175" cy="824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7306" name="Group 2199"/>
          <p:cNvGrpSpPr>
            <a:grpSpLocks/>
          </p:cNvGrpSpPr>
          <p:nvPr/>
        </p:nvGrpSpPr>
        <p:grpSpPr bwMode="auto">
          <a:xfrm rot="-1925647">
            <a:off x="5986463" y="1581150"/>
            <a:ext cx="346075" cy="390525"/>
            <a:chOff x="1522111" y="1535037"/>
            <a:chExt cx="599082" cy="663672"/>
          </a:xfrm>
        </p:grpSpPr>
        <p:sp>
          <p:nvSpPr>
            <p:cNvPr id="2201" name="Oval 2200"/>
            <p:cNvSpPr/>
            <p:nvPr/>
          </p:nvSpPr>
          <p:spPr>
            <a:xfrm>
              <a:off x="1786357" y="1854760"/>
              <a:ext cx="71450" cy="21582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202" name="Arc 2201"/>
            <p:cNvSpPr/>
            <p:nvPr/>
          </p:nvSpPr>
          <p:spPr>
            <a:xfrm>
              <a:off x="1522056" y="1532149"/>
              <a:ext cx="285801" cy="642089"/>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203" name="Arc 2202"/>
            <p:cNvSpPr/>
            <p:nvPr/>
          </p:nvSpPr>
          <p:spPr>
            <a:xfrm flipH="1">
              <a:off x="1834578" y="1555789"/>
              <a:ext cx="285801" cy="642089"/>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204" name="Straight Connector 2203"/>
            <p:cNvCxnSpPr>
              <a:stCxn id="2201" idx="7"/>
            </p:cNvCxnSpPr>
            <p:nvPr/>
          </p:nvCxnSpPr>
          <p:spPr>
            <a:xfrm rot="5400000" flipH="1" flipV="1">
              <a:off x="1833722" y="1825057"/>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2204"/>
            <p:cNvCxnSpPr/>
            <p:nvPr/>
          </p:nvCxnSpPr>
          <p:spPr>
            <a:xfrm>
              <a:off x="1895393" y="1809712"/>
              <a:ext cx="87939"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06" name="Straight Connector 2205"/>
            <p:cNvCxnSpPr/>
            <p:nvPr/>
          </p:nvCxnSpPr>
          <p:spPr>
            <a:xfrm rot="5400000" flipH="1" flipV="1">
              <a:off x="1838850" y="1898274"/>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07" name="Straight Connector 2206"/>
            <p:cNvCxnSpPr/>
            <p:nvPr/>
          </p:nvCxnSpPr>
          <p:spPr>
            <a:xfrm rot="16200000" flipH="1">
              <a:off x="1871644" y="1919967"/>
              <a:ext cx="102518"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08" name="Straight Connector 2207"/>
            <p:cNvCxnSpPr/>
            <p:nvPr/>
          </p:nvCxnSpPr>
          <p:spPr>
            <a:xfrm rot="5400000" flipH="1" flipV="1">
              <a:off x="1841696" y="1965854"/>
              <a:ext cx="72841" cy="4671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09" name="Straight Connector 2208"/>
            <p:cNvCxnSpPr/>
            <p:nvPr/>
          </p:nvCxnSpPr>
          <p:spPr>
            <a:xfrm rot="16200000" flipH="1">
              <a:off x="1863742" y="1993900"/>
              <a:ext cx="156476" cy="8519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687" name="Group 375"/>
            <p:cNvGrpSpPr>
              <a:grpSpLocks/>
            </p:cNvGrpSpPr>
            <p:nvPr/>
          </p:nvGrpSpPr>
          <p:grpSpPr bwMode="auto">
            <a:xfrm flipH="1">
              <a:off x="1655487" y="1827586"/>
              <a:ext cx="135527" cy="314551"/>
              <a:chOff x="1999293" y="1966571"/>
              <a:chExt cx="135527" cy="314551"/>
            </a:xfrm>
          </p:grpSpPr>
          <p:cxnSp>
            <p:nvCxnSpPr>
              <p:cNvPr id="2211" name="Straight Connector 2210"/>
              <p:cNvCxnSpPr/>
              <p:nvPr/>
            </p:nvCxnSpPr>
            <p:spPr>
              <a:xfrm rot="5400000" flipH="1" flipV="1">
                <a:off x="1984136" y="1946527"/>
                <a:ext cx="75540"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12" name="Straight Connector 2211"/>
              <p:cNvCxnSpPr/>
              <p:nvPr/>
            </p:nvCxnSpPr>
            <p:spPr>
              <a:xfrm>
                <a:off x="2047289" y="1944041"/>
                <a:ext cx="87938"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13" name="Straight Connector 2212"/>
              <p:cNvCxnSpPr/>
              <p:nvPr/>
            </p:nvCxnSpPr>
            <p:spPr>
              <a:xfrm rot="5400000" flipH="1" flipV="1">
                <a:off x="1986881" y="2025826"/>
                <a:ext cx="75540" cy="439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2213"/>
              <p:cNvCxnSpPr/>
              <p:nvPr/>
            </p:nvCxnSpPr>
            <p:spPr>
              <a:xfrm rot="16200000" flipH="1">
                <a:off x="2016421" y="2047576"/>
                <a:ext cx="110613" cy="4122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58" name="Straight Connector 2214"/>
              <p:cNvCxnSpPr/>
              <p:nvPr/>
            </p:nvCxnSpPr>
            <p:spPr>
              <a:xfrm rot="5400000" flipH="1" flipV="1">
                <a:off x="1990494" y="2098656"/>
                <a:ext cx="75540"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16" name="Straight Connector 2215"/>
              <p:cNvCxnSpPr/>
              <p:nvPr/>
            </p:nvCxnSpPr>
            <p:spPr>
              <a:xfrm rot="16200000" flipH="1">
                <a:off x="2013865" y="2134600"/>
                <a:ext cx="159173" cy="824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7308" name="Group 2216"/>
          <p:cNvGrpSpPr>
            <a:grpSpLocks/>
          </p:cNvGrpSpPr>
          <p:nvPr/>
        </p:nvGrpSpPr>
        <p:grpSpPr bwMode="auto">
          <a:xfrm rot="-1925647">
            <a:off x="7069138" y="1292225"/>
            <a:ext cx="346075" cy="390525"/>
            <a:chOff x="1522111" y="1535037"/>
            <a:chExt cx="599082" cy="663672"/>
          </a:xfrm>
        </p:grpSpPr>
        <p:sp>
          <p:nvSpPr>
            <p:cNvPr id="2218" name="Oval 2217"/>
            <p:cNvSpPr/>
            <p:nvPr/>
          </p:nvSpPr>
          <p:spPr>
            <a:xfrm>
              <a:off x="1786357" y="1854760"/>
              <a:ext cx="71450" cy="21582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219" name="Arc 2218"/>
            <p:cNvSpPr/>
            <p:nvPr/>
          </p:nvSpPr>
          <p:spPr>
            <a:xfrm>
              <a:off x="1522056" y="1532149"/>
              <a:ext cx="285801" cy="642089"/>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220" name="Arc 2219"/>
            <p:cNvSpPr/>
            <p:nvPr/>
          </p:nvSpPr>
          <p:spPr>
            <a:xfrm flipH="1">
              <a:off x="1834578" y="1555789"/>
              <a:ext cx="285801" cy="642089"/>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221" name="Straight Connector 2220"/>
            <p:cNvCxnSpPr>
              <a:stCxn id="2218" idx="7"/>
            </p:cNvCxnSpPr>
            <p:nvPr/>
          </p:nvCxnSpPr>
          <p:spPr>
            <a:xfrm rot="5400000" flipH="1" flipV="1">
              <a:off x="1833722" y="1825057"/>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22" name="Straight Connector 2221"/>
            <p:cNvCxnSpPr/>
            <p:nvPr/>
          </p:nvCxnSpPr>
          <p:spPr>
            <a:xfrm>
              <a:off x="1895393" y="1809712"/>
              <a:ext cx="87939"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23" name="Straight Connector 2222"/>
            <p:cNvCxnSpPr/>
            <p:nvPr/>
          </p:nvCxnSpPr>
          <p:spPr>
            <a:xfrm rot="5400000" flipH="1" flipV="1">
              <a:off x="1838850" y="1898274"/>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24" name="Straight Connector 2223"/>
            <p:cNvCxnSpPr/>
            <p:nvPr/>
          </p:nvCxnSpPr>
          <p:spPr>
            <a:xfrm rot="16200000" flipH="1">
              <a:off x="1871644" y="1919967"/>
              <a:ext cx="102518"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25" name="Straight Connector 2224"/>
            <p:cNvCxnSpPr/>
            <p:nvPr/>
          </p:nvCxnSpPr>
          <p:spPr>
            <a:xfrm rot="5400000" flipH="1" flipV="1">
              <a:off x="1841696" y="1965854"/>
              <a:ext cx="72841" cy="4671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26" name="Straight Connector 2225"/>
            <p:cNvCxnSpPr/>
            <p:nvPr/>
          </p:nvCxnSpPr>
          <p:spPr>
            <a:xfrm rot="16200000" flipH="1">
              <a:off x="1863742" y="1993900"/>
              <a:ext cx="156476" cy="8519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671" name="Group 375"/>
            <p:cNvGrpSpPr>
              <a:grpSpLocks/>
            </p:cNvGrpSpPr>
            <p:nvPr/>
          </p:nvGrpSpPr>
          <p:grpSpPr bwMode="auto">
            <a:xfrm flipH="1">
              <a:off x="1655487" y="1827586"/>
              <a:ext cx="135527" cy="314551"/>
              <a:chOff x="1999293" y="1966571"/>
              <a:chExt cx="135527" cy="314551"/>
            </a:xfrm>
          </p:grpSpPr>
          <p:cxnSp>
            <p:nvCxnSpPr>
              <p:cNvPr id="2228" name="Straight Connector 2227"/>
              <p:cNvCxnSpPr/>
              <p:nvPr/>
            </p:nvCxnSpPr>
            <p:spPr>
              <a:xfrm rot="5400000" flipH="1" flipV="1">
                <a:off x="1984136" y="1946527"/>
                <a:ext cx="75540"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29" name="Straight Connector 2228"/>
              <p:cNvCxnSpPr/>
              <p:nvPr/>
            </p:nvCxnSpPr>
            <p:spPr>
              <a:xfrm>
                <a:off x="2047289" y="1944041"/>
                <a:ext cx="87938"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56" name="Straight Connector 2229"/>
              <p:cNvCxnSpPr/>
              <p:nvPr/>
            </p:nvCxnSpPr>
            <p:spPr>
              <a:xfrm rot="5400000" flipH="1" flipV="1">
                <a:off x="1986881" y="2025826"/>
                <a:ext cx="75540" cy="439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66" name="Straight Connector 2230"/>
              <p:cNvCxnSpPr/>
              <p:nvPr/>
            </p:nvCxnSpPr>
            <p:spPr>
              <a:xfrm rot="16200000" flipH="1">
                <a:off x="2016421" y="2047576"/>
                <a:ext cx="110613" cy="4122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32" name="Straight Connector 2231"/>
              <p:cNvCxnSpPr/>
              <p:nvPr/>
            </p:nvCxnSpPr>
            <p:spPr>
              <a:xfrm rot="5400000" flipH="1" flipV="1">
                <a:off x="1990494" y="2098656"/>
                <a:ext cx="75540"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33" name="Straight Connector 2232"/>
              <p:cNvCxnSpPr/>
              <p:nvPr/>
            </p:nvCxnSpPr>
            <p:spPr>
              <a:xfrm rot="16200000" flipH="1">
                <a:off x="2013865" y="2134600"/>
                <a:ext cx="159173" cy="824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7310" name="Group 2233"/>
          <p:cNvGrpSpPr>
            <a:grpSpLocks/>
          </p:cNvGrpSpPr>
          <p:nvPr/>
        </p:nvGrpSpPr>
        <p:grpSpPr bwMode="auto">
          <a:xfrm rot="-1925647">
            <a:off x="8151813" y="828675"/>
            <a:ext cx="346075" cy="392113"/>
            <a:chOff x="1522111" y="1535037"/>
            <a:chExt cx="599082" cy="663672"/>
          </a:xfrm>
        </p:grpSpPr>
        <p:sp>
          <p:nvSpPr>
            <p:cNvPr id="2235" name="Oval 2234"/>
            <p:cNvSpPr/>
            <p:nvPr/>
          </p:nvSpPr>
          <p:spPr>
            <a:xfrm>
              <a:off x="1785351" y="1846263"/>
              <a:ext cx="71450" cy="21495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236" name="Arc 2235"/>
            <p:cNvSpPr/>
            <p:nvPr/>
          </p:nvSpPr>
          <p:spPr>
            <a:xfrm>
              <a:off x="1522056" y="1532161"/>
              <a:ext cx="285801" cy="642177"/>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237" name="Arc 2236"/>
            <p:cNvSpPr/>
            <p:nvPr/>
          </p:nvSpPr>
          <p:spPr>
            <a:xfrm flipH="1">
              <a:off x="1834579" y="1555705"/>
              <a:ext cx="285801" cy="64217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238" name="Straight Connector 2237"/>
            <p:cNvCxnSpPr>
              <a:stCxn id="2235" idx="7"/>
            </p:cNvCxnSpPr>
            <p:nvPr/>
          </p:nvCxnSpPr>
          <p:spPr>
            <a:xfrm rot="5400000" flipH="1" flipV="1">
              <a:off x="1833145" y="1826265"/>
              <a:ext cx="75234"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39" name="Straight Connector 2238"/>
            <p:cNvCxnSpPr/>
            <p:nvPr/>
          </p:nvCxnSpPr>
          <p:spPr>
            <a:xfrm>
              <a:off x="1888547" y="1810502"/>
              <a:ext cx="87939" cy="806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40" name="Straight Connector 2239"/>
            <p:cNvCxnSpPr/>
            <p:nvPr/>
          </p:nvCxnSpPr>
          <p:spPr>
            <a:xfrm rot="5400000" flipH="1" flipV="1">
              <a:off x="1840347" y="1898047"/>
              <a:ext cx="72546"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41" name="Straight Connector 2240"/>
            <p:cNvCxnSpPr/>
            <p:nvPr/>
          </p:nvCxnSpPr>
          <p:spPr>
            <a:xfrm rot="16200000" flipH="1">
              <a:off x="1871121" y="1920801"/>
              <a:ext cx="102103"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42" name="Straight Connector 2241"/>
            <p:cNvCxnSpPr/>
            <p:nvPr/>
          </p:nvCxnSpPr>
          <p:spPr>
            <a:xfrm rot="5400000" flipH="1" flipV="1">
              <a:off x="1834384" y="1964779"/>
              <a:ext cx="75234" cy="4671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43" name="Straight Connector 2242"/>
            <p:cNvCxnSpPr/>
            <p:nvPr/>
          </p:nvCxnSpPr>
          <p:spPr>
            <a:xfrm rot="16200000" flipH="1">
              <a:off x="1857213" y="1993772"/>
              <a:ext cx="155842" cy="8519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655" name="Group 375"/>
            <p:cNvGrpSpPr>
              <a:grpSpLocks/>
            </p:cNvGrpSpPr>
            <p:nvPr/>
          </p:nvGrpSpPr>
          <p:grpSpPr bwMode="auto">
            <a:xfrm flipH="1">
              <a:off x="1655487" y="1827586"/>
              <a:ext cx="135527" cy="314551"/>
              <a:chOff x="1999293" y="1966571"/>
              <a:chExt cx="135527" cy="314551"/>
            </a:xfrm>
          </p:grpSpPr>
          <p:cxnSp>
            <p:nvCxnSpPr>
              <p:cNvPr id="2245" name="Straight Connector 2244"/>
              <p:cNvCxnSpPr/>
              <p:nvPr/>
            </p:nvCxnSpPr>
            <p:spPr>
              <a:xfrm rot="5400000" flipH="1" flipV="1">
                <a:off x="1995516" y="1956812"/>
                <a:ext cx="75234" cy="41220"/>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59" name="Straight Connector 2245"/>
              <p:cNvCxnSpPr/>
              <p:nvPr/>
            </p:nvCxnSpPr>
            <p:spPr>
              <a:xfrm>
                <a:off x="2052820" y="1953687"/>
                <a:ext cx="82442" cy="806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2246"/>
              <p:cNvCxnSpPr/>
              <p:nvPr/>
            </p:nvCxnSpPr>
            <p:spPr>
              <a:xfrm rot="5400000" flipH="1" flipV="1">
                <a:off x="1991298" y="2030210"/>
                <a:ext cx="72548" cy="439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48" name="Straight Connector 2247"/>
              <p:cNvCxnSpPr/>
              <p:nvPr/>
            </p:nvCxnSpPr>
            <p:spPr>
              <a:xfrm rot="16200000" flipH="1">
                <a:off x="2021819" y="2052355"/>
                <a:ext cx="104791"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49" name="Straight Connector 2248"/>
              <p:cNvCxnSpPr/>
              <p:nvPr/>
            </p:nvCxnSpPr>
            <p:spPr>
              <a:xfrm rot="5400000" flipH="1" flipV="1">
                <a:off x="1992582" y="2104167"/>
                <a:ext cx="72548" cy="4671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50" name="Straight Connector 2249"/>
              <p:cNvCxnSpPr/>
              <p:nvPr/>
            </p:nvCxnSpPr>
            <p:spPr>
              <a:xfrm rot="16200000" flipH="1">
                <a:off x="2023109" y="2135610"/>
                <a:ext cx="155842" cy="824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7312" name="Group 2250"/>
          <p:cNvGrpSpPr>
            <a:grpSpLocks/>
          </p:cNvGrpSpPr>
          <p:nvPr/>
        </p:nvGrpSpPr>
        <p:grpSpPr bwMode="auto">
          <a:xfrm rot="-1925647">
            <a:off x="6900863" y="1958975"/>
            <a:ext cx="346075" cy="390525"/>
            <a:chOff x="1522111" y="1535037"/>
            <a:chExt cx="599082" cy="663672"/>
          </a:xfrm>
        </p:grpSpPr>
        <p:sp>
          <p:nvSpPr>
            <p:cNvPr id="2252" name="Oval 2251"/>
            <p:cNvSpPr/>
            <p:nvPr/>
          </p:nvSpPr>
          <p:spPr>
            <a:xfrm>
              <a:off x="1786357" y="1854760"/>
              <a:ext cx="71450" cy="21582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253" name="Arc 2252"/>
            <p:cNvSpPr/>
            <p:nvPr/>
          </p:nvSpPr>
          <p:spPr>
            <a:xfrm>
              <a:off x="1522056" y="1532149"/>
              <a:ext cx="285801" cy="642089"/>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254" name="Arc 2253"/>
            <p:cNvSpPr/>
            <p:nvPr/>
          </p:nvSpPr>
          <p:spPr>
            <a:xfrm flipH="1">
              <a:off x="1834578" y="1555789"/>
              <a:ext cx="285801" cy="642089"/>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255" name="Straight Connector 2254"/>
            <p:cNvCxnSpPr>
              <a:stCxn id="2252" idx="7"/>
            </p:cNvCxnSpPr>
            <p:nvPr/>
          </p:nvCxnSpPr>
          <p:spPr>
            <a:xfrm rot="5400000" flipH="1" flipV="1">
              <a:off x="1833722" y="1825057"/>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56" name="Straight Connector 2255"/>
            <p:cNvCxnSpPr/>
            <p:nvPr/>
          </p:nvCxnSpPr>
          <p:spPr>
            <a:xfrm>
              <a:off x="1895393" y="1809712"/>
              <a:ext cx="87939"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57" name="Straight Connector 2256"/>
            <p:cNvCxnSpPr/>
            <p:nvPr/>
          </p:nvCxnSpPr>
          <p:spPr>
            <a:xfrm rot="5400000" flipH="1" flipV="1">
              <a:off x="1838850" y="1898274"/>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58" name="Straight Connector 2257"/>
            <p:cNvCxnSpPr/>
            <p:nvPr/>
          </p:nvCxnSpPr>
          <p:spPr>
            <a:xfrm rot="16200000" flipH="1">
              <a:off x="1871644" y="1919967"/>
              <a:ext cx="102518"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59" name="Straight Connector 2258"/>
            <p:cNvCxnSpPr/>
            <p:nvPr/>
          </p:nvCxnSpPr>
          <p:spPr>
            <a:xfrm rot="5400000" flipH="1" flipV="1">
              <a:off x="1841696" y="1965854"/>
              <a:ext cx="72841" cy="4671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60" name="Straight Connector 2259"/>
            <p:cNvCxnSpPr/>
            <p:nvPr/>
          </p:nvCxnSpPr>
          <p:spPr>
            <a:xfrm rot="16200000" flipH="1">
              <a:off x="1863742" y="1993900"/>
              <a:ext cx="156476" cy="8519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639" name="Group 375"/>
            <p:cNvGrpSpPr>
              <a:grpSpLocks/>
            </p:cNvGrpSpPr>
            <p:nvPr/>
          </p:nvGrpSpPr>
          <p:grpSpPr bwMode="auto">
            <a:xfrm flipH="1">
              <a:off x="1655487" y="1827586"/>
              <a:ext cx="135527" cy="314551"/>
              <a:chOff x="1999293" y="1966571"/>
              <a:chExt cx="135527" cy="314551"/>
            </a:xfrm>
          </p:grpSpPr>
          <p:cxnSp>
            <p:nvCxnSpPr>
              <p:cNvPr id="14364" name="Straight Connector 2261"/>
              <p:cNvCxnSpPr/>
              <p:nvPr/>
            </p:nvCxnSpPr>
            <p:spPr>
              <a:xfrm rot="5400000" flipH="1" flipV="1">
                <a:off x="1984136" y="1946527"/>
                <a:ext cx="75540"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74" name="Straight Connector 2262"/>
              <p:cNvCxnSpPr/>
              <p:nvPr/>
            </p:nvCxnSpPr>
            <p:spPr>
              <a:xfrm>
                <a:off x="2047289" y="1944041"/>
                <a:ext cx="87938"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64" name="Straight Connector 2263"/>
              <p:cNvCxnSpPr/>
              <p:nvPr/>
            </p:nvCxnSpPr>
            <p:spPr>
              <a:xfrm rot="5400000" flipH="1" flipV="1">
                <a:off x="1986881" y="2025826"/>
                <a:ext cx="75540" cy="439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65" name="Straight Connector 2264"/>
              <p:cNvCxnSpPr/>
              <p:nvPr/>
            </p:nvCxnSpPr>
            <p:spPr>
              <a:xfrm rot="16200000" flipH="1">
                <a:off x="2016421" y="2047576"/>
                <a:ext cx="110613" cy="4122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66" name="Straight Connector 2265"/>
              <p:cNvCxnSpPr/>
              <p:nvPr/>
            </p:nvCxnSpPr>
            <p:spPr>
              <a:xfrm rot="5400000" flipH="1" flipV="1">
                <a:off x="1990494" y="2098656"/>
                <a:ext cx="75540"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67" name="Straight Connector 2266"/>
              <p:cNvCxnSpPr/>
              <p:nvPr/>
            </p:nvCxnSpPr>
            <p:spPr>
              <a:xfrm rot="16200000" flipH="1">
                <a:off x="2013865" y="2134600"/>
                <a:ext cx="159173" cy="824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7314" name="Group 2267"/>
          <p:cNvGrpSpPr>
            <a:grpSpLocks/>
          </p:cNvGrpSpPr>
          <p:nvPr/>
        </p:nvGrpSpPr>
        <p:grpSpPr bwMode="auto">
          <a:xfrm rot="-1925647">
            <a:off x="5649913" y="3089275"/>
            <a:ext cx="346075" cy="390525"/>
            <a:chOff x="1522111" y="1535037"/>
            <a:chExt cx="599082" cy="663672"/>
          </a:xfrm>
        </p:grpSpPr>
        <p:sp>
          <p:nvSpPr>
            <p:cNvPr id="2269" name="Oval 2268"/>
            <p:cNvSpPr/>
            <p:nvPr/>
          </p:nvSpPr>
          <p:spPr>
            <a:xfrm>
              <a:off x="1786357" y="1854760"/>
              <a:ext cx="71450" cy="21582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270" name="Arc 2269"/>
            <p:cNvSpPr/>
            <p:nvPr/>
          </p:nvSpPr>
          <p:spPr>
            <a:xfrm>
              <a:off x="1522056" y="1532149"/>
              <a:ext cx="285801" cy="642089"/>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271" name="Arc 2270"/>
            <p:cNvSpPr/>
            <p:nvPr/>
          </p:nvSpPr>
          <p:spPr>
            <a:xfrm flipH="1">
              <a:off x="1834578" y="1555789"/>
              <a:ext cx="285801" cy="642089"/>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272" name="Straight Connector 2271"/>
            <p:cNvCxnSpPr>
              <a:stCxn id="2269" idx="7"/>
            </p:cNvCxnSpPr>
            <p:nvPr/>
          </p:nvCxnSpPr>
          <p:spPr>
            <a:xfrm rot="5400000" flipH="1" flipV="1">
              <a:off x="1833722" y="1825057"/>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73" name="Straight Connector 2272"/>
            <p:cNvCxnSpPr/>
            <p:nvPr/>
          </p:nvCxnSpPr>
          <p:spPr>
            <a:xfrm>
              <a:off x="1895393" y="1809712"/>
              <a:ext cx="87939"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74" name="Straight Connector 2273"/>
            <p:cNvCxnSpPr/>
            <p:nvPr/>
          </p:nvCxnSpPr>
          <p:spPr>
            <a:xfrm rot="5400000" flipH="1" flipV="1">
              <a:off x="1838850" y="1898274"/>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75" name="Straight Connector 2274"/>
            <p:cNvCxnSpPr/>
            <p:nvPr/>
          </p:nvCxnSpPr>
          <p:spPr>
            <a:xfrm rot="16200000" flipH="1">
              <a:off x="1871644" y="1919967"/>
              <a:ext cx="102518"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76" name="Straight Connector 2275"/>
            <p:cNvCxnSpPr/>
            <p:nvPr/>
          </p:nvCxnSpPr>
          <p:spPr>
            <a:xfrm rot="5400000" flipH="1" flipV="1">
              <a:off x="1841696" y="1965854"/>
              <a:ext cx="72841" cy="4671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77" name="Straight Connector 2276"/>
            <p:cNvCxnSpPr/>
            <p:nvPr/>
          </p:nvCxnSpPr>
          <p:spPr>
            <a:xfrm rot="16200000" flipH="1">
              <a:off x="1863742" y="1993900"/>
              <a:ext cx="156476" cy="8519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623" name="Group 375"/>
            <p:cNvGrpSpPr>
              <a:grpSpLocks/>
            </p:cNvGrpSpPr>
            <p:nvPr/>
          </p:nvGrpSpPr>
          <p:grpSpPr bwMode="auto">
            <a:xfrm flipH="1">
              <a:off x="1655487" y="1827586"/>
              <a:ext cx="135527" cy="314551"/>
              <a:chOff x="1999293" y="1966571"/>
              <a:chExt cx="135527" cy="314551"/>
            </a:xfrm>
          </p:grpSpPr>
          <p:cxnSp>
            <p:nvCxnSpPr>
              <p:cNvPr id="14379" name="Straight Connector 2278"/>
              <p:cNvCxnSpPr/>
              <p:nvPr/>
            </p:nvCxnSpPr>
            <p:spPr>
              <a:xfrm rot="5400000" flipH="1" flipV="1">
                <a:off x="1984136" y="1946527"/>
                <a:ext cx="75540"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80" name="Straight Connector 2279"/>
              <p:cNvCxnSpPr/>
              <p:nvPr/>
            </p:nvCxnSpPr>
            <p:spPr>
              <a:xfrm>
                <a:off x="2047289" y="1944041"/>
                <a:ext cx="87938"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81" name="Straight Connector 2280"/>
              <p:cNvCxnSpPr/>
              <p:nvPr/>
            </p:nvCxnSpPr>
            <p:spPr>
              <a:xfrm rot="5400000" flipH="1" flipV="1">
                <a:off x="1986881" y="2025826"/>
                <a:ext cx="75540" cy="439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82" name="Straight Connector 2281"/>
              <p:cNvCxnSpPr/>
              <p:nvPr/>
            </p:nvCxnSpPr>
            <p:spPr>
              <a:xfrm rot="16200000" flipH="1">
                <a:off x="2016421" y="2047576"/>
                <a:ext cx="110613" cy="4122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83" name="Straight Connector 2282"/>
              <p:cNvCxnSpPr/>
              <p:nvPr/>
            </p:nvCxnSpPr>
            <p:spPr>
              <a:xfrm rot="5400000" flipH="1" flipV="1">
                <a:off x="1990494" y="2098656"/>
                <a:ext cx="75540"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84" name="Straight Connector 2283"/>
              <p:cNvCxnSpPr/>
              <p:nvPr/>
            </p:nvCxnSpPr>
            <p:spPr>
              <a:xfrm rot="16200000" flipH="1">
                <a:off x="2013865" y="2134600"/>
                <a:ext cx="159173" cy="824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7316" name="Group 2284"/>
          <p:cNvGrpSpPr>
            <a:grpSpLocks/>
          </p:cNvGrpSpPr>
          <p:nvPr/>
        </p:nvGrpSpPr>
        <p:grpSpPr bwMode="auto">
          <a:xfrm rot="-1925647">
            <a:off x="4400550" y="4217988"/>
            <a:ext cx="346075" cy="392112"/>
            <a:chOff x="1522111" y="1535037"/>
            <a:chExt cx="599082" cy="663672"/>
          </a:xfrm>
        </p:grpSpPr>
        <p:sp>
          <p:nvSpPr>
            <p:cNvPr id="2286" name="Oval 2285"/>
            <p:cNvSpPr/>
            <p:nvPr/>
          </p:nvSpPr>
          <p:spPr>
            <a:xfrm>
              <a:off x="1785353" y="1846263"/>
              <a:ext cx="71450" cy="214955"/>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287" name="Arc 2286"/>
            <p:cNvSpPr/>
            <p:nvPr/>
          </p:nvSpPr>
          <p:spPr>
            <a:xfrm>
              <a:off x="1522056" y="1532161"/>
              <a:ext cx="285801" cy="642177"/>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288" name="Arc 2287"/>
            <p:cNvSpPr/>
            <p:nvPr/>
          </p:nvSpPr>
          <p:spPr>
            <a:xfrm flipH="1">
              <a:off x="1834580" y="1555704"/>
              <a:ext cx="285801" cy="642178"/>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289" name="Straight Connector 2288"/>
            <p:cNvCxnSpPr>
              <a:stCxn id="2286" idx="7"/>
            </p:cNvCxnSpPr>
            <p:nvPr/>
          </p:nvCxnSpPr>
          <p:spPr>
            <a:xfrm rot="5400000" flipH="1" flipV="1">
              <a:off x="1833145" y="1826264"/>
              <a:ext cx="75234"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90" name="Straight Connector 2289"/>
            <p:cNvCxnSpPr/>
            <p:nvPr/>
          </p:nvCxnSpPr>
          <p:spPr>
            <a:xfrm>
              <a:off x="1888546" y="1810503"/>
              <a:ext cx="87939" cy="806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91" name="Straight Connector 2290"/>
            <p:cNvCxnSpPr/>
            <p:nvPr/>
          </p:nvCxnSpPr>
          <p:spPr>
            <a:xfrm rot="5400000" flipH="1" flipV="1">
              <a:off x="1840344" y="1898047"/>
              <a:ext cx="72548"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92" name="Straight Connector 2291"/>
            <p:cNvCxnSpPr/>
            <p:nvPr/>
          </p:nvCxnSpPr>
          <p:spPr>
            <a:xfrm rot="16200000" flipH="1">
              <a:off x="1871123" y="1920802"/>
              <a:ext cx="102104"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93" name="Straight Connector 2292"/>
            <p:cNvCxnSpPr/>
            <p:nvPr/>
          </p:nvCxnSpPr>
          <p:spPr>
            <a:xfrm rot="5400000" flipH="1" flipV="1">
              <a:off x="1834383" y="1964779"/>
              <a:ext cx="75234"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2293"/>
            <p:cNvCxnSpPr/>
            <p:nvPr/>
          </p:nvCxnSpPr>
          <p:spPr>
            <a:xfrm rot="16200000" flipH="1">
              <a:off x="1857214" y="1993772"/>
              <a:ext cx="155842" cy="8519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607" name="Group 375"/>
            <p:cNvGrpSpPr>
              <a:grpSpLocks/>
            </p:cNvGrpSpPr>
            <p:nvPr/>
          </p:nvGrpSpPr>
          <p:grpSpPr bwMode="auto">
            <a:xfrm flipH="1">
              <a:off x="1655487" y="1827586"/>
              <a:ext cx="135527" cy="314551"/>
              <a:chOff x="1999293" y="1966571"/>
              <a:chExt cx="135527" cy="314551"/>
            </a:xfrm>
          </p:grpSpPr>
          <p:cxnSp>
            <p:nvCxnSpPr>
              <p:cNvPr id="2296" name="Straight Connector 2295"/>
              <p:cNvCxnSpPr/>
              <p:nvPr/>
            </p:nvCxnSpPr>
            <p:spPr>
              <a:xfrm rot="5400000" flipH="1" flipV="1">
                <a:off x="1995514" y="1956810"/>
                <a:ext cx="75234" cy="4122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97" name="Straight Connector 2296"/>
              <p:cNvCxnSpPr/>
              <p:nvPr/>
            </p:nvCxnSpPr>
            <p:spPr>
              <a:xfrm>
                <a:off x="2052817" y="1953687"/>
                <a:ext cx="82442" cy="806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98" name="Straight Connector 2297"/>
              <p:cNvCxnSpPr/>
              <p:nvPr/>
            </p:nvCxnSpPr>
            <p:spPr>
              <a:xfrm rot="5400000" flipH="1" flipV="1">
                <a:off x="1991297" y="2030209"/>
                <a:ext cx="72546" cy="439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99" name="Straight Connector 2298"/>
              <p:cNvCxnSpPr/>
              <p:nvPr/>
            </p:nvCxnSpPr>
            <p:spPr>
              <a:xfrm rot="16200000" flipH="1">
                <a:off x="2021818" y="2052354"/>
                <a:ext cx="104789"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00" name="Straight Connector 2299"/>
              <p:cNvCxnSpPr/>
              <p:nvPr/>
            </p:nvCxnSpPr>
            <p:spPr>
              <a:xfrm rot="5400000" flipH="1" flipV="1">
                <a:off x="1992582" y="2104166"/>
                <a:ext cx="72546"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01" name="Straight Connector 2300"/>
              <p:cNvCxnSpPr/>
              <p:nvPr/>
            </p:nvCxnSpPr>
            <p:spPr>
              <a:xfrm rot="16200000" flipH="1">
                <a:off x="2023107" y="2135610"/>
                <a:ext cx="155842" cy="824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7318" name="Group 2301"/>
          <p:cNvGrpSpPr>
            <a:grpSpLocks/>
          </p:cNvGrpSpPr>
          <p:nvPr/>
        </p:nvGrpSpPr>
        <p:grpSpPr bwMode="auto">
          <a:xfrm rot="-1925647">
            <a:off x="3149600" y="5348288"/>
            <a:ext cx="346075" cy="390525"/>
            <a:chOff x="1522111" y="1535037"/>
            <a:chExt cx="599082" cy="663672"/>
          </a:xfrm>
        </p:grpSpPr>
        <p:sp>
          <p:nvSpPr>
            <p:cNvPr id="2303" name="Oval 2302"/>
            <p:cNvSpPr/>
            <p:nvPr/>
          </p:nvSpPr>
          <p:spPr>
            <a:xfrm>
              <a:off x="1786360" y="1854760"/>
              <a:ext cx="71450" cy="21582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304" name="Arc 2303"/>
            <p:cNvSpPr/>
            <p:nvPr/>
          </p:nvSpPr>
          <p:spPr>
            <a:xfrm>
              <a:off x="1522056" y="1532149"/>
              <a:ext cx="285801" cy="642089"/>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305" name="Arc 2304"/>
            <p:cNvSpPr/>
            <p:nvPr/>
          </p:nvSpPr>
          <p:spPr>
            <a:xfrm flipH="1">
              <a:off x="1834581" y="1555788"/>
              <a:ext cx="285801" cy="642089"/>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306" name="Straight Connector 2305"/>
            <p:cNvCxnSpPr>
              <a:stCxn id="2303" idx="7"/>
            </p:cNvCxnSpPr>
            <p:nvPr/>
          </p:nvCxnSpPr>
          <p:spPr>
            <a:xfrm rot="5400000" flipH="1" flipV="1">
              <a:off x="1833722" y="1825057"/>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07" name="Straight Connector 2306"/>
            <p:cNvCxnSpPr/>
            <p:nvPr/>
          </p:nvCxnSpPr>
          <p:spPr>
            <a:xfrm>
              <a:off x="1895393" y="1809712"/>
              <a:ext cx="87939"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08" name="Straight Connector 2307"/>
            <p:cNvCxnSpPr/>
            <p:nvPr/>
          </p:nvCxnSpPr>
          <p:spPr>
            <a:xfrm rot="5400000" flipH="1" flipV="1">
              <a:off x="1838850" y="1898274"/>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09" name="Straight Connector 2308"/>
            <p:cNvCxnSpPr/>
            <p:nvPr/>
          </p:nvCxnSpPr>
          <p:spPr>
            <a:xfrm rot="16200000" flipH="1">
              <a:off x="1871645" y="1919968"/>
              <a:ext cx="102518"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69" name="Straight Connector 2309"/>
            <p:cNvCxnSpPr/>
            <p:nvPr/>
          </p:nvCxnSpPr>
          <p:spPr>
            <a:xfrm rot="5400000" flipH="1" flipV="1">
              <a:off x="1841694" y="1965853"/>
              <a:ext cx="72843"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81" name="Straight Connector 2310"/>
            <p:cNvCxnSpPr/>
            <p:nvPr/>
          </p:nvCxnSpPr>
          <p:spPr>
            <a:xfrm rot="16200000" flipH="1">
              <a:off x="1863744" y="1993899"/>
              <a:ext cx="156476" cy="8519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591" name="Group 375"/>
            <p:cNvGrpSpPr>
              <a:grpSpLocks/>
            </p:cNvGrpSpPr>
            <p:nvPr/>
          </p:nvGrpSpPr>
          <p:grpSpPr bwMode="auto">
            <a:xfrm flipH="1">
              <a:off x="1655487" y="1827586"/>
              <a:ext cx="135527" cy="314551"/>
              <a:chOff x="1999293" y="1966571"/>
              <a:chExt cx="135527" cy="314551"/>
            </a:xfrm>
          </p:grpSpPr>
          <p:cxnSp>
            <p:nvCxnSpPr>
              <p:cNvPr id="2313" name="Straight Connector 2312"/>
              <p:cNvCxnSpPr/>
              <p:nvPr/>
            </p:nvCxnSpPr>
            <p:spPr>
              <a:xfrm rot="5400000" flipH="1" flipV="1">
                <a:off x="1984134" y="1946529"/>
                <a:ext cx="75540" cy="4671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14" name="Straight Connector 2313"/>
              <p:cNvCxnSpPr/>
              <p:nvPr/>
            </p:nvCxnSpPr>
            <p:spPr>
              <a:xfrm>
                <a:off x="2047287" y="1944041"/>
                <a:ext cx="87938"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15" name="Straight Connector 2314"/>
              <p:cNvCxnSpPr/>
              <p:nvPr/>
            </p:nvCxnSpPr>
            <p:spPr>
              <a:xfrm rot="5400000" flipH="1" flipV="1">
                <a:off x="1986880" y="2025825"/>
                <a:ext cx="75540" cy="439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16" name="Straight Connector 2315"/>
              <p:cNvCxnSpPr/>
              <p:nvPr/>
            </p:nvCxnSpPr>
            <p:spPr>
              <a:xfrm rot="16200000" flipH="1">
                <a:off x="2016420" y="2047575"/>
                <a:ext cx="110611" cy="4122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17" name="Straight Connector 2316"/>
              <p:cNvCxnSpPr/>
              <p:nvPr/>
            </p:nvCxnSpPr>
            <p:spPr>
              <a:xfrm rot="5400000" flipH="1" flipV="1">
                <a:off x="1990491" y="2098656"/>
                <a:ext cx="75540" cy="4671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18" name="Straight Connector 2317"/>
              <p:cNvCxnSpPr/>
              <p:nvPr/>
            </p:nvCxnSpPr>
            <p:spPr>
              <a:xfrm rot="16200000" flipH="1">
                <a:off x="2013864" y="2134601"/>
                <a:ext cx="159175" cy="824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7320" name="Group 2318"/>
          <p:cNvGrpSpPr>
            <a:grpSpLocks/>
          </p:cNvGrpSpPr>
          <p:nvPr/>
        </p:nvGrpSpPr>
        <p:grpSpPr bwMode="auto">
          <a:xfrm rot="-1925647">
            <a:off x="1725613" y="6415088"/>
            <a:ext cx="346075" cy="390525"/>
            <a:chOff x="1522111" y="1535037"/>
            <a:chExt cx="599082" cy="663672"/>
          </a:xfrm>
        </p:grpSpPr>
        <p:sp>
          <p:nvSpPr>
            <p:cNvPr id="2320" name="Oval 2319"/>
            <p:cNvSpPr/>
            <p:nvPr/>
          </p:nvSpPr>
          <p:spPr>
            <a:xfrm>
              <a:off x="1786358" y="1854759"/>
              <a:ext cx="71450" cy="21582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321" name="Arc 2320"/>
            <p:cNvSpPr/>
            <p:nvPr/>
          </p:nvSpPr>
          <p:spPr>
            <a:xfrm>
              <a:off x="1522056" y="1532149"/>
              <a:ext cx="285801" cy="642089"/>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322" name="Arc 2321"/>
            <p:cNvSpPr/>
            <p:nvPr/>
          </p:nvSpPr>
          <p:spPr>
            <a:xfrm flipH="1">
              <a:off x="1834579" y="1555787"/>
              <a:ext cx="285801" cy="642089"/>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323" name="Straight Connector 2322"/>
            <p:cNvCxnSpPr>
              <a:stCxn id="2320" idx="7"/>
            </p:cNvCxnSpPr>
            <p:nvPr/>
          </p:nvCxnSpPr>
          <p:spPr>
            <a:xfrm rot="5400000" flipH="1" flipV="1">
              <a:off x="1833722" y="1825057"/>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24" name="Straight Connector 2323"/>
            <p:cNvCxnSpPr/>
            <p:nvPr/>
          </p:nvCxnSpPr>
          <p:spPr>
            <a:xfrm>
              <a:off x="1895393" y="1809712"/>
              <a:ext cx="87939"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25" name="Straight Connector 2324"/>
            <p:cNvCxnSpPr/>
            <p:nvPr/>
          </p:nvCxnSpPr>
          <p:spPr>
            <a:xfrm rot="5400000" flipH="1" flipV="1">
              <a:off x="1838850" y="1898274"/>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73" name="Straight Connector 2325"/>
            <p:cNvCxnSpPr/>
            <p:nvPr/>
          </p:nvCxnSpPr>
          <p:spPr>
            <a:xfrm rot="16200000" flipH="1">
              <a:off x="1871644" y="1919967"/>
              <a:ext cx="102518"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83" name="Straight Connector 2326"/>
            <p:cNvCxnSpPr/>
            <p:nvPr/>
          </p:nvCxnSpPr>
          <p:spPr>
            <a:xfrm rot="5400000" flipH="1" flipV="1">
              <a:off x="1841695" y="1965853"/>
              <a:ext cx="72843" cy="4671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28" name="Straight Connector 2327"/>
            <p:cNvCxnSpPr/>
            <p:nvPr/>
          </p:nvCxnSpPr>
          <p:spPr>
            <a:xfrm rot="16200000" flipH="1">
              <a:off x="1863742" y="1993900"/>
              <a:ext cx="156476" cy="8519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575" name="Group 375"/>
            <p:cNvGrpSpPr>
              <a:grpSpLocks/>
            </p:cNvGrpSpPr>
            <p:nvPr/>
          </p:nvGrpSpPr>
          <p:grpSpPr bwMode="auto">
            <a:xfrm flipH="1">
              <a:off x="1655487" y="1827586"/>
              <a:ext cx="135527" cy="314551"/>
              <a:chOff x="1999293" y="1966571"/>
              <a:chExt cx="135527" cy="314551"/>
            </a:xfrm>
          </p:grpSpPr>
          <p:cxnSp>
            <p:nvCxnSpPr>
              <p:cNvPr id="2330" name="Straight Connector 2329"/>
              <p:cNvCxnSpPr/>
              <p:nvPr/>
            </p:nvCxnSpPr>
            <p:spPr>
              <a:xfrm rot="5400000" flipH="1" flipV="1">
                <a:off x="1984136" y="1946527"/>
                <a:ext cx="75540"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31" name="Straight Connector 2330"/>
              <p:cNvCxnSpPr/>
              <p:nvPr/>
            </p:nvCxnSpPr>
            <p:spPr>
              <a:xfrm>
                <a:off x="2047288" y="1944040"/>
                <a:ext cx="87938"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32" name="Straight Connector 2331"/>
              <p:cNvCxnSpPr/>
              <p:nvPr/>
            </p:nvCxnSpPr>
            <p:spPr>
              <a:xfrm rot="5400000" flipH="1" flipV="1">
                <a:off x="1986880" y="2025825"/>
                <a:ext cx="75540" cy="439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33" name="Straight Connector 2332"/>
              <p:cNvCxnSpPr/>
              <p:nvPr/>
            </p:nvCxnSpPr>
            <p:spPr>
              <a:xfrm rot="16200000" flipH="1">
                <a:off x="2016422" y="2047575"/>
                <a:ext cx="110611" cy="4122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34" name="Straight Connector 2333"/>
              <p:cNvCxnSpPr/>
              <p:nvPr/>
            </p:nvCxnSpPr>
            <p:spPr>
              <a:xfrm rot="5400000" flipH="1" flipV="1">
                <a:off x="1990493" y="2098655"/>
                <a:ext cx="75540"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35" name="Straight Connector 2334"/>
              <p:cNvCxnSpPr/>
              <p:nvPr/>
            </p:nvCxnSpPr>
            <p:spPr>
              <a:xfrm rot="16200000" flipH="1">
                <a:off x="2013865" y="2134600"/>
                <a:ext cx="159175" cy="824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7322" name="Group 2335"/>
          <p:cNvGrpSpPr>
            <a:grpSpLocks/>
          </p:cNvGrpSpPr>
          <p:nvPr/>
        </p:nvGrpSpPr>
        <p:grpSpPr bwMode="auto">
          <a:xfrm rot="1139775">
            <a:off x="5783263" y="4953000"/>
            <a:ext cx="371475" cy="465138"/>
            <a:chOff x="1522111" y="1535037"/>
            <a:chExt cx="599082" cy="663672"/>
          </a:xfrm>
        </p:grpSpPr>
        <p:sp>
          <p:nvSpPr>
            <p:cNvPr id="2337" name="Oval 2336"/>
            <p:cNvSpPr/>
            <p:nvPr/>
          </p:nvSpPr>
          <p:spPr>
            <a:xfrm>
              <a:off x="1775491" y="1851059"/>
              <a:ext cx="71685" cy="21518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338" name="Arc 2337"/>
            <p:cNvSpPr/>
            <p:nvPr/>
          </p:nvSpPr>
          <p:spPr>
            <a:xfrm>
              <a:off x="1519882" y="1534784"/>
              <a:ext cx="286740" cy="643285"/>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339" name="Arc 2338"/>
            <p:cNvSpPr/>
            <p:nvPr/>
          </p:nvSpPr>
          <p:spPr>
            <a:xfrm flipH="1">
              <a:off x="1824499" y="1552200"/>
              <a:ext cx="286740" cy="64328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340" name="Straight Connector 2339"/>
            <p:cNvCxnSpPr>
              <a:stCxn id="2337" idx="7"/>
            </p:cNvCxnSpPr>
            <p:nvPr/>
          </p:nvCxnSpPr>
          <p:spPr>
            <a:xfrm rot="5400000" flipH="1" flipV="1">
              <a:off x="1826561" y="1822487"/>
              <a:ext cx="74747" cy="4864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41" name="Straight Connector 2340"/>
            <p:cNvCxnSpPr/>
            <p:nvPr/>
          </p:nvCxnSpPr>
          <p:spPr>
            <a:xfrm>
              <a:off x="1895059" y="1820432"/>
              <a:ext cx="87046" cy="8154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75" name="Straight Connector 2341"/>
            <p:cNvCxnSpPr/>
            <p:nvPr/>
          </p:nvCxnSpPr>
          <p:spPr>
            <a:xfrm rot="5400000" flipH="1" flipV="1">
              <a:off x="1826601" y="1899131"/>
              <a:ext cx="74747"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84" name="Straight Connector 2342"/>
            <p:cNvCxnSpPr/>
            <p:nvPr/>
          </p:nvCxnSpPr>
          <p:spPr>
            <a:xfrm rot="16200000" flipH="1">
              <a:off x="1858568" y="1921355"/>
              <a:ext cx="101928" cy="4352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44" name="Straight Connector 2343"/>
            <p:cNvCxnSpPr/>
            <p:nvPr/>
          </p:nvCxnSpPr>
          <p:spPr>
            <a:xfrm rot="5400000" flipH="1" flipV="1">
              <a:off x="1836780" y="1978761"/>
              <a:ext cx="74747"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45" name="Straight Connector 2344"/>
            <p:cNvCxnSpPr/>
            <p:nvPr/>
          </p:nvCxnSpPr>
          <p:spPr>
            <a:xfrm rot="16200000" flipH="1">
              <a:off x="1852775" y="2004554"/>
              <a:ext cx="156290" cy="8448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559" name="Group 375"/>
            <p:cNvGrpSpPr>
              <a:grpSpLocks/>
            </p:cNvGrpSpPr>
            <p:nvPr/>
          </p:nvGrpSpPr>
          <p:grpSpPr bwMode="auto">
            <a:xfrm flipH="1">
              <a:off x="1655487" y="1827586"/>
              <a:ext cx="135527" cy="314551"/>
              <a:chOff x="1999293" y="1966571"/>
              <a:chExt cx="135527" cy="314551"/>
            </a:xfrm>
          </p:grpSpPr>
          <p:cxnSp>
            <p:nvCxnSpPr>
              <p:cNvPr id="2347" name="Straight Connector 2346"/>
              <p:cNvCxnSpPr/>
              <p:nvPr/>
            </p:nvCxnSpPr>
            <p:spPr>
              <a:xfrm rot="5400000" flipH="1" flipV="1">
                <a:off x="1996700" y="1967071"/>
                <a:ext cx="77013"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48" name="Straight Connector 2347"/>
              <p:cNvCxnSpPr/>
              <p:nvPr/>
            </p:nvCxnSpPr>
            <p:spPr>
              <a:xfrm>
                <a:off x="2060000" y="1959451"/>
                <a:ext cx="87046" cy="8154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49" name="Straight Connector 2348"/>
              <p:cNvCxnSpPr/>
              <p:nvPr/>
            </p:nvCxnSpPr>
            <p:spPr>
              <a:xfrm rot="5400000" flipH="1" flipV="1">
                <a:off x="2001464" y="2041240"/>
                <a:ext cx="74749"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50" name="Straight Connector 2349"/>
              <p:cNvCxnSpPr/>
              <p:nvPr/>
            </p:nvCxnSpPr>
            <p:spPr>
              <a:xfrm rot="16200000" flipH="1">
                <a:off x="2035494" y="2064639"/>
                <a:ext cx="104194" cy="4352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51" name="Straight Connector 2350"/>
              <p:cNvCxnSpPr/>
              <p:nvPr/>
            </p:nvCxnSpPr>
            <p:spPr>
              <a:xfrm rot="5400000" flipH="1" flipV="1">
                <a:off x="2003013" y="2120765"/>
                <a:ext cx="74747"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52" name="Straight Connector 2351"/>
              <p:cNvCxnSpPr/>
              <p:nvPr/>
            </p:nvCxnSpPr>
            <p:spPr>
              <a:xfrm rot="16200000" flipH="1">
                <a:off x="2031748" y="2151646"/>
                <a:ext cx="156292" cy="8192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7324" name="Group 2352"/>
          <p:cNvGrpSpPr>
            <a:grpSpLocks/>
          </p:cNvGrpSpPr>
          <p:nvPr/>
        </p:nvGrpSpPr>
        <p:grpSpPr bwMode="auto">
          <a:xfrm rot="1139775">
            <a:off x="5084763" y="3559175"/>
            <a:ext cx="371475" cy="465138"/>
            <a:chOff x="1522111" y="1535037"/>
            <a:chExt cx="599082" cy="663672"/>
          </a:xfrm>
        </p:grpSpPr>
        <p:sp>
          <p:nvSpPr>
            <p:cNvPr id="2354" name="Oval 2353"/>
            <p:cNvSpPr/>
            <p:nvPr/>
          </p:nvSpPr>
          <p:spPr>
            <a:xfrm>
              <a:off x="1775491" y="1851059"/>
              <a:ext cx="71685" cy="21518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355" name="Arc 2354"/>
            <p:cNvSpPr/>
            <p:nvPr/>
          </p:nvSpPr>
          <p:spPr>
            <a:xfrm>
              <a:off x="1519882" y="1534784"/>
              <a:ext cx="286740" cy="643285"/>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356" name="Arc 2355"/>
            <p:cNvSpPr/>
            <p:nvPr/>
          </p:nvSpPr>
          <p:spPr>
            <a:xfrm flipH="1">
              <a:off x="1824499" y="1552200"/>
              <a:ext cx="286740" cy="64328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357" name="Straight Connector 2356"/>
            <p:cNvCxnSpPr>
              <a:stCxn id="2354" idx="7"/>
            </p:cNvCxnSpPr>
            <p:nvPr/>
          </p:nvCxnSpPr>
          <p:spPr>
            <a:xfrm rot="5400000" flipH="1" flipV="1">
              <a:off x="1826561" y="1822487"/>
              <a:ext cx="74747" cy="4864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76" name="Straight Connector 2357"/>
            <p:cNvCxnSpPr/>
            <p:nvPr/>
          </p:nvCxnSpPr>
          <p:spPr>
            <a:xfrm>
              <a:off x="1895059" y="1820432"/>
              <a:ext cx="87046" cy="8154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86" name="Straight Connector 2358"/>
            <p:cNvCxnSpPr/>
            <p:nvPr/>
          </p:nvCxnSpPr>
          <p:spPr>
            <a:xfrm rot="5400000" flipH="1" flipV="1">
              <a:off x="1826601" y="1899131"/>
              <a:ext cx="74747"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60" name="Straight Connector 2359"/>
            <p:cNvCxnSpPr/>
            <p:nvPr/>
          </p:nvCxnSpPr>
          <p:spPr>
            <a:xfrm rot="16200000" flipH="1">
              <a:off x="1858568" y="1921355"/>
              <a:ext cx="101928" cy="4352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61" name="Straight Connector 2360"/>
            <p:cNvCxnSpPr/>
            <p:nvPr/>
          </p:nvCxnSpPr>
          <p:spPr>
            <a:xfrm rot="5400000" flipH="1" flipV="1">
              <a:off x="1836780" y="1978761"/>
              <a:ext cx="74747"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62" name="Straight Connector 2361"/>
            <p:cNvCxnSpPr/>
            <p:nvPr/>
          </p:nvCxnSpPr>
          <p:spPr>
            <a:xfrm rot="16200000" flipH="1">
              <a:off x="1852775" y="2004554"/>
              <a:ext cx="156290" cy="8448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543" name="Group 375"/>
            <p:cNvGrpSpPr>
              <a:grpSpLocks/>
            </p:cNvGrpSpPr>
            <p:nvPr/>
          </p:nvGrpSpPr>
          <p:grpSpPr bwMode="auto">
            <a:xfrm flipH="1">
              <a:off x="1655487" y="1827586"/>
              <a:ext cx="135527" cy="314551"/>
              <a:chOff x="1999293" y="1966571"/>
              <a:chExt cx="135527" cy="314551"/>
            </a:xfrm>
          </p:grpSpPr>
          <p:cxnSp>
            <p:nvCxnSpPr>
              <p:cNvPr id="2364" name="Straight Connector 2363"/>
              <p:cNvCxnSpPr/>
              <p:nvPr/>
            </p:nvCxnSpPr>
            <p:spPr>
              <a:xfrm rot="5400000" flipH="1" flipV="1">
                <a:off x="1996700" y="1967071"/>
                <a:ext cx="77013"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65" name="Straight Connector 2364"/>
              <p:cNvCxnSpPr/>
              <p:nvPr/>
            </p:nvCxnSpPr>
            <p:spPr>
              <a:xfrm>
                <a:off x="2060000" y="1959451"/>
                <a:ext cx="87046" cy="8154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66" name="Straight Connector 2365"/>
              <p:cNvCxnSpPr/>
              <p:nvPr/>
            </p:nvCxnSpPr>
            <p:spPr>
              <a:xfrm rot="5400000" flipH="1" flipV="1">
                <a:off x="2001464" y="2041240"/>
                <a:ext cx="74749"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67" name="Straight Connector 2366"/>
              <p:cNvCxnSpPr/>
              <p:nvPr/>
            </p:nvCxnSpPr>
            <p:spPr>
              <a:xfrm rot="16200000" flipH="1">
                <a:off x="2035494" y="2064639"/>
                <a:ext cx="104194" cy="4352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68" name="Straight Connector 2367"/>
              <p:cNvCxnSpPr/>
              <p:nvPr/>
            </p:nvCxnSpPr>
            <p:spPr>
              <a:xfrm rot="5400000" flipH="1" flipV="1">
                <a:off x="2003013" y="2120765"/>
                <a:ext cx="74747"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69" name="Straight Connector 2368"/>
              <p:cNvCxnSpPr/>
              <p:nvPr/>
            </p:nvCxnSpPr>
            <p:spPr>
              <a:xfrm rot="16200000" flipH="1">
                <a:off x="2031748" y="2151646"/>
                <a:ext cx="156292" cy="8192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7327" name="Group 2369"/>
          <p:cNvGrpSpPr>
            <a:grpSpLocks/>
          </p:cNvGrpSpPr>
          <p:nvPr/>
        </p:nvGrpSpPr>
        <p:grpSpPr bwMode="auto">
          <a:xfrm rot="1139775">
            <a:off x="4384675" y="2166938"/>
            <a:ext cx="371475" cy="465137"/>
            <a:chOff x="1522111" y="1535037"/>
            <a:chExt cx="599082" cy="663672"/>
          </a:xfrm>
        </p:grpSpPr>
        <p:sp>
          <p:nvSpPr>
            <p:cNvPr id="2371" name="Oval 2370"/>
            <p:cNvSpPr/>
            <p:nvPr/>
          </p:nvSpPr>
          <p:spPr>
            <a:xfrm>
              <a:off x="1775491" y="1851060"/>
              <a:ext cx="71685" cy="215183"/>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372" name="Arc 2371"/>
            <p:cNvSpPr/>
            <p:nvPr/>
          </p:nvSpPr>
          <p:spPr>
            <a:xfrm>
              <a:off x="1519882" y="1534784"/>
              <a:ext cx="286740" cy="643287"/>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373" name="Arc 2372"/>
            <p:cNvSpPr/>
            <p:nvPr/>
          </p:nvSpPr>
          <p:spPr>
            <a:xfrm flipH="1">
              <a:off x="1824499" y="1552200"/>
              <a:ext cx="286740" cy="643287"/>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14378" name="Straight Connector 2373"/>
            <p:cNvCxnSpPr>
              <a:stCxn id="2371" idx="7"/>
            </p:cNvCxnSpPr>
            <p:nvPr/>
          </p:nvCxnSpPr>
          <p:spPr>
            <a:xfrm rot="5400000" flipH="1" flipV="1">
              <a:off x="1826562" y="1822485"/>
              <a:ext cx="74749"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388" name="Straight Connector 2374"/>
            <p:cNvCxnSpPr/>
            <p:nvPr/>
          </p:nvCxnSpPr>
          <p:spPr>
            <a:xfrm>
              <a:off x="1895059" y="1820431"/>
              <a:ext cx="87046" cy="8154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76" name="Straight Connector 2375"/>
            <p:cNvCxnSpPr/>
            <p:nvPr/>
          </p:nvCxnSpPr>
          <p:spPr>
            <a:xfrm rot="5400000" flipH="1" flipV="1">
              <a:off x="1826601" y="1899132"/>
              <a:ext cx="74749" cy="4864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77" name="Straight Connector 2376"/>
            <p:cNvCxnSpPr/>
            <p:nvPr/>
          </p:nvCxnSpPr>
          <p:spPr>
            <a:xfrm rot="16200000" flipH="1">
              <a:off x="1858568" y="1921354"/>
              <a:ext cx="101930" cy="4352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78" name="Straight Connector 2377"/>
            <p:cNvCxnSpPr/>
            <p:nvPr/>
          </p:nvCxnSpPr>
          <p:spPr>
            <a:xfrm rot="5400000" flipH="1" flipV="1">
              <a:off x="1836779" y="1978760"/>
              <a:ext cx="74749"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79" name="Straight Connector 2378"/>
            <p:cNvCxnSpPr/>
            <p:nvPr/>
          </p:nvCxnSpPr>
          <p:spPr>
            <a:xfrm rot="16200000" flipH="1">
              <a:off x="1852776" y="2004553"/>
              <a:ext cx="156292" cy="8448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527" name="Group 375"/>
            <p:cNvGrpSpPr>
              <a:grpSpLocks/>
            </p:cNvGrpSpPr>
            <p:nvPr/>
          </p:nvGrpSpPr>
          <p:grpSpPr bwMode="auto">
            <a:xfrm flipH="1">
              <a:off x="1655487" y="1827586"/>
              <a:ext cx="135527" cy="314551"/>
              <a:chOff x="1999293" y="1966571"/>
              <a:chExt cx="135527" cy="314551"/>
            </a:xfrm>
          </p:grpSpPr>
          <p:cxnSp>
            <p:nvCxnSpPr>
              <p:cNvPr id="2381" name="Straight Connector 2380"/>
              <p:cNvCxnSpPr/>
              <p:nvPr/>
            </p:nvCxnSpPr>
            <p:spPr>
              <a:xfrm rot="5400000" flipH="1" flipV="1">
                <a:off x="1996699" y="1967072"/>
                <a:ext cx="77013" cy="4864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82" name="Straight Connector 2381"/>
              <p:cNvCxnSpPr/>
              <p:nvPr/>
            </p:nvCxnSpPr>
            <p:spPr>
              <a:xfrm>
                <a:off x="2059999" y="1959450"/>
                <a:ext cx="87046" cy="8154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83" name="Straight Connector 2382"/>
              <p:cNvCxnSpPr/>
              <p:nvPr/>
            </p:nvCxnSpPr>
            <p:spPr>
              <a:xfrm rot="5400000" flipH="1" flipV="1">
                <a:off x="2001464" y="2041243"/>
                <a:ext cx="74747" cy="4864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84" name="Straight Connector 2383"/>
              <p:cNvCxnSpPr/>
              <p:nvPr/>
            </p:nvCxnSpPr>
            <p:spPr>
              <a:xfrm rot="16200000" flipH="1">
                <a:off x="2035492" y="2064640"/>
                <a:ext cx="104194" cy="4352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85" name="Straight Connector 2384"/>
              <p:cNvCxnSpPr/>
              <p:nvPr/>
            </p:nvCxnSpPr>
            <p:spPr>
              <a:xfrm rot="5400000" flipH="1" flipV="1">
                <a:off x="2003011" y="2120767"/>
                <a:ext cx="74749" cy="4864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86" name="Straight Connector 2385"/>
              <p:cNvCxnSpPr/>
              <p:nvPr/>
            </p:nvCxnSpPr>
            <p:spPr>
              <a:xfrm rot="16200000" flipH="1">
                <a:off x="2031748" y="2151648"/>
                <a:ext cx="156291" cy="8192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876" name="Group 2386"/>
          <p:cNvGrpSpPr>
            <a:grpSpLocks/>
          </p:cNvGrpSpPr>
          <p:nvPr/>
        </p:nvGrpSpPr>
        <p:grpSpPr bwMode="auto">
          <a:xfrm rot="1139775">
            <a:off x="3686175" y="774700"/>
            <a:ext cx="371475" cy="465138"/>
            <a:chOff x="1522111" y="1535037"/>
            <a:chExt cx="599082" cy="663672"/>
          </a:xfrm>
        </p:grpSpPr>
        <p:sp>
          <p:nvSpPr>
            <p:cNvPr id="2388" name="Oval 2387"/>
            <p:cNvSpPr/>
            <p:nvPr/>
          </p:nvSpPr>
          <p:spPr>
            <a:xfrm>
              <a:off x="1775491" y="1851059"/>
              <a:ext cx="71685" cy="21518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389" name="Arc 2388"/>
            <p:cNvSpPr/>
            <p:nvPr/>
          </p:nvSpPr>
          <p:spPr>
            <a:xfrm>
              <a:off x="1519882" y="1534784"/>
              <a:ext cx="286740" cy="643285"/>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390" name="Arc 2389"/>
            <p:cNvSpPr/>
            <p:nvPr/>
          </p:nvSpPr>
          <p:spPr>
            <a:xfrm flipH="1">
              <a:off x="1824499" y="1552200"/>
              <a:ext cx="286740" cy="64328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391" name="Straight Connector 2390"/>
            <p:cNvCxnSpPr>
              <a:stCxn id="2388" idx="7"/>
            </p:cNvCxnSpPr>
            <p:nvPr/>
          </p:nvCxnSpPr>
          <p:spPr>
            <a:xfrm rot="5400000" flipH="1" flipV="1">
              <a:off x="1826563" y="1822486"/>
              <a:ext cx="74747"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92" name="Straight Connector 2391"/>
            <p:cNvCxnSpPr/>
            <p:nvPr/>
          </p:nvCxnSpPr>
          <p:spPr>
            <a:xfrm>
              <a:off x="1895059" y="1820432"/>
              <a:ext cx="87046" cy="8154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93" name="Straight Connector 2392"/>
            <p:cNvCxnSpPr/>
            <p:nvPr/>
          </p:nvCxnSpPr>
          <p:spPr>
            <a:xfrm rot="5400000" flipH="1" flipV="1">
              <a:off x="1826601" y="1899133"/>
              <a:ext cx="74747" cy="4864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94" name="Straight Connector 2393"/>
            <p:cNvCxnSpPr/>
            <p:nvPr/>
          </p:nvCxnSpPr>
          <p:spPr>
            <a:xfrm rot="16200000" flipH="1">
              <a:off x="1858568" y="1921354"/>
              <a:ext cx="101928" cy="4352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95" name="Straight Connector 2394"/>
            <p:cNvCxnSpPr/>
            <p:nvPr/>
          </p:nvCxnSpPr>
          <p:spPr>
            <a:xfrm rot="5400000" flipH="1" flipV="1">
              <a:off x="1836780" y="1978761"/>
              <a:ext cx="74747"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96" name="Straight Connector 2395"/>
            <p:cNvCxnSpPr/>
            <p:nvPr/>
          </p:nvCxnSpPr>
          <p:spPr>
            <a:xfrm rot="16200000" flipH="1">
              <a:off x="1852777" y="2004554"/>
              <a:ext cx="156290" cy="8448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511" name="Group 375"/>
            <p:cNvGrpSpPr>
              <a:grpSpLocks/>
            </p:cNvGrpSpPr>
            <p:nvPr/>
          </p:nvGrpSpPr>
          <p:grpSpPr bwMode="auto">
            <a:xfrm flipH="1">
              <a:off x="1655487" y="1827586"/>
              <a:ext cx="135527" cy="314551"/>
              <a:chOff x="1999293" y="1966571"/>
              <a:chExt cx="135527" cy="314551"/>
            </a:xfrm>
          </p:grpSpPr>
          <p:cxnSp>
            <p:nvCxnSpPr>
              <p:cNvPr id="2398" name="Straight Connector 2397"/>
              <p:cNvCxnSpPr/>
              <p:nvPr/>
            </p:nvCxnSpPr>
            <p:spPr>
              <a:xfrm rot="5400000" flipH="1" flipV="1">
                <a:off x="1996700" y="1967072"/>
                <a:ext cx="77013" cy="4864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399" name="Straight Connector 2398"/>
              <p:cNvCxnSpPr/>
              <p:nvPr/>
            </p:nvCxnSpPr>
            <p:spPr>
              <a:xfrm>
                <a:off x="2059999" y="1959450"/>
                <a:ext cx="87046" cy="8154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00" name="Straight Connector 2399"/>
              <p:cNvCxnSpPr/>
              <p:nvPr/>
            </p:nvCxnSpPr>
            <p:spPr>
              <a:xfrm rot="5400000" flipH="1" flipV="1">
                <a:off x="2001463" y="2041241"/>
                <a:ext cx="74749" cy="4864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01" name="Straight Connector 2400"/>
              <p:cNvCxnSpPr/>
              <p:nvPr/>
            </p:nvCxnSpPr>
            <p:spPr>
              <a:xfrm rot="16200000" flipH="1">
                <a:off x="2035493" y="2064639"/>
                <a:ext cx="104194" cy="4352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02" name="Straight Connector 2401"/>
              <p:cNvCxnSpPr/>
              <p:nvPr/>
            </p:nvCxnSpPr>
            <p:spPr>
              <a:xfrm rot="5400000" flipH="1" flipV="1">
                <a:off x="2003013" y="2120767"/>
                <a:ext cx="74747" cy="4864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03" name="Straight Connector 2402"/>
              <p:cNvCxnSpPr/>
              <p:nvPr/>
            </p:nvCxnSpPr>
            <p:spPr>
              <a:xfrm rot="16200000" flipH="1">
                <a:off x="2031748" y="2151646"/>
                <a:ext cx="156292" cy="8192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893" name="Group 2403"/>
          <p:cNvGrpSpPr>
            <a:grpSpLocks/>
          </p:cNvGrpSpPr>
          <p:nvPr/>
        </p:nvGrpSpPr>
        <p:grpSpPr bwMode="auto">
          <a:xfrm rot="1139775">
            <a:off x="2246313" y="47625"/>
            <a:ext cx="371475" cy="465138"/>
            <a:chOff x="1522111" y="1535037"/>
            <a:chExt cx="599082" cy="663672"/>
          </a:xfrm>
        </p:grpSpPr>
        <p:sp>
          <p:nvSpPr>
            <p:cNvPr id="2405" name="Oval 2404"/>
            <p:cNvSpPr/>
            <p:nvPr/>
          </p:nvSpPr>
          <p:spPr>
            <a:xfrm>
              <a:off x="1775491" y="1851059"/>
              <a:ext cx="71685" cy="21518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406" name="Arc 2405"/>
            <p:cNvSpPr/>
            <p:nvPr/>
          </p:nvSpPr>
          <p:spPr>
            <a:xfrm>
              <a:off x="1519882" y="1534784"/>
              <a:ext cx="286740" cy="643285"/>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407" name="Arc 2406"/>
            <p:cNvSpPr/>
            <p:nvPr/>
          </p:nvSpPr>
          <p:spPr>
            <a:xfrm flipH="1">
              <a:off x="1824499" y="1552200"/>
              <a:ext cx="286740" cy="64328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408" name="Straight Connector 2407"/>
            <p:cNvCxnSpPr>
              <a:stCxn id="2405" idx="7"/>
            </p:cNvCxnSpPr>
            <p:nvPr/>
          </p:nvCxnSpPr>
          <p:spPr>
            <a:xfrm rot="5400000" flipH="1" flipV="1">
              <a:off x="1826561" y="1822487"/>
              <a:ext cx="74747" cy="4864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09" name="Straight Connector 2408"/>
            <p:cNvCxnSpPr/>
            <p:nvPr/>
          </p:nvCxnSpPr>
          <p:spPr>
            <a:xfrm>
              <a:off x="1895059" y="1820432"/>
              <a:ext cx="87046" cy="8154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10" name="Straight Connector 2409"/>
            <p:cNvCxnSpPr/>
            <p:nvPr/>
          </p:nvCxnSpPr>
          <p:spPr>
            <a:xfrm rot="5400000" flipH="1" flipV="1">
              <a:off x="1826601" y="1899131"/>
              <a:ext cx="74747"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11" name="Straight Connector 2410"/>
            <p:cNvCxnSpPr/>
            <p:nvPr/>
          </p:nvCxnSpPr>
          <p:spPr>
            <a:xfrm rot="16200000" flipH="1">
              <a:off x="1858568" y="1921355"/>
              <a:ext cx="101928" cy="4352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12" name="Straight Connector 2411"/>
            <p:cNvCxnSpPr/>
            <p:nvPr/>
          </p:nvCxnSpPr>
          <p:spPr>
            <a:xfrm rot="5400000" flipH="1" flipV="1">
              <a:off x="1836780" y="1978761"/>
              <a:ext cx="74747"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13" name="Straight Connector 2412"/>
            <p:cNvCxnSpPr/>
            <p:nvPr/>
          </p:nvCxnSpPr>
          <p:spPr>
            <a:xfrm rot="16200000" flipH="1">
              <a:off x="1852775" y="2004554"/>
              <a:ext cx="156290" cy="8448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495" name="Group 375"/>
            <p:cNvGrpSpPr>
              <a:grpSpLocks/>
            </p:cNvGrpSpPr>
            <p:nvPr/>
          </p:nvGrpSpPr>
          <p:grpSpPr bwMode="auto">
            <a:xfrm flipH="1">
              <a:off x="1655487" y="1827586"/>
              <a:ext cx="135527" cy="314551"/>
              <a:chOff x="1999293" y="1966571"/>
              <a:chExt cx="135527" cy="314551"/>
            </a:xfrm>
          </p:grpSpPr>
          <p:cxnSp>
            <p:nvCxnSpPr>
              <p:cNvPr id="2415" name="Straight Connector 2414"/>
              <p:cNvCxnSpPr/>
              <p:nvPr/>
            </p:nvCxnSpPr>
            <p:spPr>
              <a:xfrm rot="5400000" flipH="1" flipV="1">
                <a:off x="1996700" y="1967071"/>
                <a:ext cx="77013"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16" name="Straight Connector 2415"/>
              <p:cNvCxnSpPr/>
              <p:nvPr/>
            </p:nvCxnSpPr>
            <p:spPr>
              <a:xfrm>
                <a:off x="2060000" y="1959451"/>
                <a:ext cx="87046" cy="8154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17" name="Straight Connector 2416"/>
              <p:cNvCxnSpPr/>
              <p:nvPr/>
            </p:nvCxnSpPr>
            <p:spPr>
              <a:xfrm rot="5400000" flipH="1" flipV="1">
                <a:off x="2001464" y="2041240"/>
                <a:ext cx="74749"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18" name="Straight Connector 2417"/>
              <p:cNvCxnSpPr/>
              <p:nvPr/>
            </p:nvCxnSpPr>
            <p:spPr>
              <a:xfrm rot="16200000" flipH="1">
                <a:off x="2035494" y="2064639"/>
                <a:ext cx="104194" cy="4352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19" name="Straight Connector 2418"/>
              <p:cNvCxnSpPr/>
              <p:nvPr/>
            </p:nvCxnSpPr>
            <p:spPr>
              <a:xfrm rot="5400000" flipH="1" flipV="1">
                <a:off x="2003013" y="2120765"/>
                <a:ext cx="74747"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20" name="Straight Connector 2419"/>
              <p:cNvCxnSpPr/>
              <p:nvPr/>
            </p:nvCxnSpPr>
            <p:spPr>
              <a:xfrm rot="16200000" flipH="1">
                <a:off x="2031748" y="2151646"/>
                <a:ext cx="156292" cy="8192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910" name="Group 2420"/>
          <p:cNvGrpSpPr>
            <a:grpSpLocks/>
          </p:cNvGrpSpPr>
          <p:nvPr/>
        </p:nvGrpSpPr>
        <p:grpSpPr bwMode="auto">
          <a:xfrm rot="1139775">
            <a:off x="1563688" y="47625"/>
            <a:ext cx="371475" cy="465138"/>
            <a:chOff x="1522111" y="1535037"/>
            <a:chExt cx="599082" cy="663672"/>
          </a:xfrm>
        </p:grpSpPr>
        <p:sp>
          <p:nvSpPr>
            <p:cNvPr id="2422" name="Oval 2421"/>
            <p:cNvSpPr/>
            <p:nvPr/>
          </p:nvSpPr>
          <p:spPr>
            <a:xfrm>
              <a:off x="1775491" y="1851059"/>
              <a:ext cx="71685" cy="21518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423" name="Arc 2422"/>
            <p:cNvSpPr/>
            <p:nvPr/>
          </p:nvSpPr>
          <p:spPr>
            <a:xfrm>
              <a:off x="1519882" y="1534784"/>
              <a:ext cx="286740" cy="643285"/>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424" name="Arc 2423"/>
            <p:cNvSpPr/>
            <p:nvPr/>
          </p:nvSpPr>
          <p:spPr>
            <a:xfrm flipH="1">
              <a:off x="1824499" y="1552200"/>
              <a:ext cx="286740" cy="64328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425" name="Straight Connector 2424"/>
            <p:cNvCxnSpPr>
              <a:stCxn id="2422" idx="7"/>
            </p:cNvCxnSpPr>
            <p:nvPr/>
          </p:nvCxnSpPr>
          <p:spPr>
            <a:xfrm rot="5400000" flipH="1" flipV="1">
              <a:off x="1826561" y="1822487"/>
              <a:ext cx="74747" cy="4864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26" name="Straight Connector 2425"/>
            <p:cNvCxnSpPr/>
            <p:nvPr/>
          </p:nvCxnSpPr>
          <p:spPr>
            <a:xfrm>
              <a:off x="1895059" y="1820432"/>
              <a:ext cx="87046" cy="8154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27" name="Straight Connector 2426"/>
            <p:cNvCxnSpPr/>
            <p:nvPr/>
          </p:nvCxnSpPr>
          <p:spPr>
            <a:xfrm rot="5400000" flipH="1" flipV="1">
              <a:off x="1826601" y="1899131"/>
              <a:ext cx="74747"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28" name="Straight Connector 2427"/>
            <p:cNvCxnSpPr/>
            <p:nvPr/>
          </p:nvCxnSpPr>
          <p:spPr>
            <a:xfrm rot="16200000" flipH="1">
              <a:off x="1858568" y="1921355"/>
              <a:ext cx="101928" cy="4352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29" name="Straight Connector 2428"/>
            <p:cNvCxnSpPr/>
            <p:nvPr/>
          </p:nvCxnSpPr>
          <p:spPr>
            <a:xfrm rot="5400000" flipH="1" flipV="1">
              <a:off x="1836780" y="1978761"/>
              <a:ext cx="74747"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30" name="Straight Connector 2429"/>
            <p:cNvCxnSpPr/>
            <p:nvPr/>
          </p:nvCxnSpPr>
          <p:spPr>
            <a:xfrm rot="16200000" flipH="1">
              <a:off x="1852775" y="2004554"/>
              <a:ext cx="156290" cy="8448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479" name="Group 375"/>
            <p:cNvGrpSpPr>
              <a:grpSpLocks/>
            </p:cNvGrpSpPr>
            <p:nvPr/>
          </p:nvGrpSpPr>
          <p:grpSpPr bwMode="auto">
            <a:xfrm flipH="1">
              <a:off x="1655487" y="1827586"/>
              <a:ext cx="135527" cy="314551"/>
              <a:chOff x="1999293" y="1966571"/>
              <a:chExt cx="135527" cy="314551"/>
            </a:xfrm>
          </p:grpSpPr>
          <p:cxnSp>
            <p:nvCxnSpPr>
              <p:cNvPr id="2432" name="Straight Connector 2431"/>
              <p:cNvCxnSpPr/>
              <p:nvPr/>
            </p:nvCxnSpPr>
            <p:spPr>
              <a:xfrm rot="5400000" flipH="1" flipV="1">
                <a:off x="1996700" y="1967071"/>
                <a:ext cx="77013"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33" name="Straight Connector 2432"/>
              <p:cNvCxnSpPr/>
              <p:nvPr/>
            </p:nvCxnSpPr>
            <p:spPr>
              <a:xfrm>
                <a:off x="2060000" y="1959451"/>
                <a:ext cx="87046" cy="8154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34" name="Straight Connector 2433"/>
              <p:cNvCxnSpPr/>
              <p:nvPr/>
            </p:nvCxnSpPr>
            <p:spPr>
              <a:xfrm rot="5400000" flipH="1" flipV="1">
                <a:off x="2001464" y="2041240"/>
                <a:ext cx="74749"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35" name="Straight Connector 2434"/>
              <p:cNvCxnSpPr/>
              <p:nvPr/>
            </p:nvCxnSpPr>
            <p:spPr>
              <a:xfrm rot="16200000" flipH="1">
                <a:off x="2035494" y="2064639"/>
                <a:ext cx="104194" cy="4352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36" name="Straight Connector 2435"/>
              <p:cNvCxnSpPr/>
              <p:nvPr/>
            </p:nvCxnSpPr>
            <p:spPr>
              <a:xfrm rot="5400000" flipH="1" flipV="1">
                <a:off x="2003013" y="2120765"/>
                <a:ext cx="74747"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37" name="Straight Connector 2436"/>
              <p:cNvCxnSpPr/>
              <p:nvPr/>
            </p:nvCxnSpPr>
            <p:spPr>
              <a:xfrm rot="16200000" flipH="1">
                <a:off x="2031748" y="2151646"/>
                <a:ext cx="156292" cy="8192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927" name="Group 2437"/>
          <p:cNvGrpSpPr>
            <a:grpSpLocks/>
          </p:cNvGrpSpPr>
          <p:nvPr/>
        </p:nvGrpSpPr>
        <p:grpSpPr bwMode="auto">
          <a:xfrm rot="1139775">
            <a:off x="879475" y="47625"/>
            <a:ext cx="371475" cy="465138"/>
            <a:chOff x="1522111" y="1535037"/>
            <a:chExt cx="599082" cy="663672"/>
          </a:xfrm>
        </p:grpSpPr>
        <p:sp>
          <p:nvSpPr>
            <p:cNvPr id="2439" name="Oval 2438"/>
            <p:cNvSpPr/>
            <p:nvPr/>
          </p:nvSpPr>
          <p:spPr>
            <a:xfrm>
              <a:off x="1775491" y="1851059"/>
              <a:ext cx="71685" cy="21518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440" name="Arc 2439"/>
            <p:cNvSpPr/>
            <p:nvPr/>
          </p:nvSpPr>
          <p:spPr>
            <a:xfrm>
              <a:off x="1519882" y="1534784"/>
              <a:ext cx="286740" cy="643285"/>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441" name="Arc 2440"/>
            <p:cNvSpPr/>
            <p:nvPr/>
          </p:nvSpPr>
          <p:spPr>
            <a:xfrm flipH="1">
              <a:off x="1824499" y="1552200"/>
              <a:ext cx="286740" cy="64328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442" name="Straight Connector 2441"/>
            <p:cNvCxnSpPr>
              <a:stCxn id="2439" idx="7"/>
            </p:cNvCxnSpPr>
            <p:nvPr/>
          </p:nvCxnSpPr>
          <p:spPr>
            <a:xfrm rot="5400000" flipH="1" flipV="1">
              <a:off x="1826563" y="1822486"/>
              <a:ext cx="74747"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43" name="Straight Connector 2442"/>
            <p:cNvCxnSpPr/>
            <p:nvPr/>
          </p:nvCxnSpPr>
          <p:spPr>
            <a:xfrm>
              <a:off x="1895059" y="1820432"/>
              <a:ext cx="87046" cy="8154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44" name="Straight Connector 2443"/>
            <p:cNvCxnSpPr/>
            <p:nvPr/>
          </p:nvCxnSpPr>
          <p:spPr>
            <a:xfrm rot="5400000" flipH="1" flipV="1">
              <a:off x="1826601" y="1899133"/>
              <a:ext cx="74747" cy="4864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45" name="Straight Connector 2444"/>
            <p:cNvCxnSpPr/>
            <p:nvPr/>
          </p:nvCxnSpPr>
          <p:spPr>
            <a:xfrm rot="16200000" flipH="1">
              <a:off x="1858568" y="1921354"/>
              <a:ext cx="101928" cy="4352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46" name="Straight Connector 2445"/>
            <p:cNvCxnSpPr/>
            <p:nvPr/>
          </p:nvCxnSpPr>
          <p:spPr>
            <a:xfrm rot="5400000" flipH="1" flipV="1">
              <a:off x="1836780" y="1978761"/>
              <a:ext cx="74747"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47" name="Straight Connector 2446"/>
            <p:cNvCxnSpPr/>
            <p:nvPr/>
          </p:nvCxnSpPr>
          <p:spPr>
            <a:xfrm rot="16200000" flipH="1">
              <a:off x="1852777" y="2004554"/>
              <a:ext cx="156290" cy="8448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463" name="Group 375"/>
            <p:cNvGrpSpPr>
              <a:grpSpLocks/>
            </p:cNvGrpSpPr>
            <p:nvPr/>
          </p:nvGrpSpPr>
          <p:grpSpPr bwMode="auto">
            <a:xfrm flipH="1">
              <a:off x="1655487" y="1827586"/>
              <a:ext cx="135527" cy="314551"/>
              <a:chOff x="1999293" y="1966571"/>
              <a:chExt cx="135527" cy="314551"/>
            </a:xfrm>
          </p:grpSpPr>
          <p:cxnSp>
            <p:nvCxnSpPr>
              <p:cNvPr id="2449" name="Straight Connector 2448"/>
              <p:cNvCxnSpPr/>
              <p:nvPr/>
            </p:nvCxnSpPr>
            <p:spPr>
              <a:xfrm rot="5400000" flipH="1" flipV="1">
                <a:off x="1996700" y="1967072"/>
                <a:ext cx="77013" cy="4864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50" name="Straight Connector 2449"/>
              <p:cNvCxnSpPr/>
              <p:nvPr/>
            </p:nvCxnSpPr>
            <p:spPr>
              <a:xfrm>
                <a:off x="2059999" y="1959450"/>
                <a:ext cx="87046" cy="8154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51" name="Straight Connector 2450"/>
              <p:cNvCxnSpPr/>
              <p:nvPr/>
            </p:nvCxnSpPr>
            <p:spPr>
              <a:xfrm rot="5400000" flipH="1" flipV="1">
                <a:off x="2001463" y="2041241"/>
                <a:ext cx="74749" cy="4864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52" name="Straight Connector 2451"/>
              <p:cNvCxnSpPr/>
              <p:nvPr/>
            </p:nvCxnSpPr>
            <p:spPr>
              <a:xfrm rot="16200000" flipH="1">
                <a:off x="2035493" y="2064639"/>
                <a:ext cx="104194" cy="4352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53" name="Straight Connector 2452"/>
              <p:cNvCxnSpPr/>
              <p:nvPr/>
            </p:nvCxnSpPr>
            <p:spPr>
              <a:xfrm rot="5400000" flipH="1" flipV="1">
                <a:off x="2003013" y="2120767"/>
                <a:ext cx="74747" cy="4864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54" name="Straight Connector 2453"/>
              <p:cNvCxnSpPr/>
              <p:nvPr/>
            </p:nvCxnSpPr>
            <p:spPr>
              <a:xfrm rot="16200000" flipH="1">
                <a:off x="2031748" y="2151646"/>
                <a:ext cx="156292" cy="8192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944" name="Group 2454"/>
          <p:cNvGrpSpPr>
            <a:grpSpLocks/>
          </p:cNvGrpSpPr>
          <p:nvPr/>
        </p:nvGrpSpPr>
        <p:grpSpPr bwMode="auto">
          <a:xfrm rot="1139775">
            <a:off x="196850" y="47625"/>
            <a:ext cx="371475" cy="465138"/>
            <a:chOff x="1522111" y="1535037"/>
            <a:chExt cx="599082" cy="663672"/>
          </a:xfrm>
        </p:grpSpPr>
        <p:sp>
          <p:nvSpPr>
            <p:cNvPr id="2456" name="Oval 2455"/>
            <p:cNvSpPr/>
            <p:nvPr/>
          </p:nvSpPr>
          <p:spPr>
            <a:xfrm>
              <a:off x="1775491" y="1851059"/>
              <a:ext cx="71685" cy="21518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457" name="Arc 2456"/>
            <p:cNvSpPr/>
            <p:nvPr/>
          </p:nvSpPr>
          <p:spPr>
            <a:xfrm>
              <a:off x="1519882" y="1534784"/>
              <a:ext cx="286740" cy="643285"/>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458" name="Arc 2457"/>
            <p:cNvSpPr/>
            <p:nvPr/>
          </p:nvSpPr>
          <p:spPr>
            <a:xfrm flipH="1">
              <a:off x="1824499" y="1552200"/>
              <a:ext cx="286740" cy="64328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459" name="Straight Connector 2458"/>
            <p:cNvCxnSpPr>
              <a:stCxn id="2456" idx="7"/>
            </p:cNvCxnSpPr>
            <p:nvPr/>
          </p:nvCxnSpPr>
          <p:spPr>
            <a:xfrm rot="5400000" flipH="1" flipV="1">
              <a:off x="1826563" y="1822486"/>
              <a:ext cx="74747"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60" name="Straight Connector 2459"/>
            <p:cNvCxnSpPr/>
            <p:nvPr/>
          </p:nvCxnSpPr>
          <p:spPr>
            <a:xfrm>
              <a:off x="1895059" y="1820432"/>
              <a:ext cx="87046" cy="8154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61" name="Straight Connector 2460"/>
            <p:cNvCxnSpPr/>
            <p:nvPr/>
          </p:nvCxnSpPr>
          <p:spPr>
            <a:xfrm rot="5400000" flipH="1" flipV="1">
              <a:off x="1826601" y="1899133"/>
              <a:ext cx="74747" cy="4864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62" name="Straight Connector 2461"/>
            <p:cNvCxnSpPr/>
            <p:nvPr/>
          </p:nvCxnSpPr>
          <p:spPr>
            <a:xfrm rot="16200000" flipH="1">
              <a:off x="1858568" y="1921354"/>
              <a:ext cx="101928" cy="4352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63" name="Straight Connector 2462"/>
            <p:cNvCxnSpPr/>
            <p:nvPr/>
          </p:nvCxnSpPr>
          <p:spPr>
            <a:xfrm rot="5400000" flipH="1" flipV="1">
              <a:off x="1836780" y="1978761"/>
              <a:ext cx="74747"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64" name="Straight Connector 2463"/>
            <p:cNvCxnSpPr/>
            <p:nvPr/>
          </p:nvCxnSpPr>
          <p:spPr>
            <a:xfrm rot="16200000" flipH="1">
              <a:off x="1852777" y="2004554"/>
              <a:ext cx="156290" cy="8448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447" name="Group 375"/>
            <p:cNvGrpSpPr>
              <a:grpSpLocks/>
            </p:cNvGrpSpPr>
            <p:nvPr/>
          </p:nvGrpSpPr>
          <p:grpSpPr bwMode="auto">
            <a:xfrm flipH="1">
              <a:off x="1655487" y="1827586"/>
              <a:ext cx="135527" cy="314551"/>
              <a:chOff x="1999293" y="1966571"/>
              <a:chExt cx="135527" cy="314551"/>
            </a:xfrm>
          </p:grpSpPr>
          <p:cxnSp>
            <p:nvCxnSpPr>
              <p:cNvPr id="2466" name="Straight Connector 2465"/>
              <p:cNvCxnSpPr/>
              <p:nvPr/>
            </p:nvCxnSpPr>
            <p:spPr>
              <a:xfrm rot="5400000" flipH="1" flipV="1">
                <a:off x="1996700" y="1967072"/>
                <a:ext cx="77013" cy="4864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67" name="Straight Connector 2466"/>
              <p:cNvCxnSpPr/>
              <p:nvPr/>
            </p:nvCxnSpPr>
            <p:spPr>
              <a:xfrm>
                <a:off x="2059999" y="1959450"/>
                <a:ext cx="87046" cy="8154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68" name="Straight Connector 2467"/>
              <p:cNvCxnSpPr/>
              <p:nvPr/>
            </p:nvCxnSpPr>
            <p:spPr>
              <a:xfrm rot="5400000" flipH="1" flipV="1">
                <a:off x="2001463" y="2041241"/>
                <a:ext cx="74749" cy="4864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69" name="Straight Connector 2468"/>
              <p:cNvCxnSpPr/>
              <p:nvPr/>
            </p:nvCxnSpPr>
            <p:spPr>
              <a:xfrm rot="16200000" flipH="1">
                <a:off x="2035493" y="2064639"/>
                <a:ext cx="104194" cy="4352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70" name="Straight Connector 2469"/>
              <p:cNvCxnSpPr/>
              <p:nvPr/>
            </p:nvCxnSpPr>
            <p:spPr>
              <a:xfrm rot="5400000" flipH="1" flipV="1">
                <a:off x="2003013" y="2120767"/>
                <a:ext cx="74747" cy="48642"/>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71" name="Straight Connector 2470"/>
              <p:cNvCxnSpPr/>
              <p:nvPr/>
            </p:nvCxnSpPr>
            <p:spPr>
              <a:xfrm rot="16200000" flipH="1">
                <a:off x="2031748" y="2151646"/>
                <a:ext cx="156292" cy="8192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961" name="Group 2471"/>
          <p:cNvGrpSpPr>
            <a:grpSpLocks/>
          </p:cNvGrpSpPr>
          <p:nvPr/>
        </p:nvGrpSpPr>
        <p:grpSpPr bwMode="auto">
          <a:xfrm rot="1139775">
            <a:off x="665163" y="1703388"/>
            <a:ext cx="371475" cy="465137"/>
            <a:chOff x="1522111" y="1535037"/>
            <a:chExt cx="599082" cy="663672"/>
          </a:xfrm>
        </p:grpSpPr>
        <p:sp>
          <p:nvSpPr>
            <p:cNvPr id="2473" name="Oval 2472"/>
            <p:cNvSpPr/>
            <p:nvPr/>
          </p:nvSpPr>
          <p:spPr>
            <a:xfrm>
              <a:off x="1775491" y="1851060"/>
              <a:ext cx="71685" cy="215183"/>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474" name="Arc 2473"/>
            <p:cNvSpPr/>
            <p:nvPr/>
          </p:nvSpPr>
          <p:spPr>
            <a:xfrm>
              <a:off x="1519882" y="1534784"/>
              <a:ext cx="286740" cy="643287"/>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475" name="Arc 2474"/>
            <p:cNvSpPr/>
            <p:nvPr/>
          </p:nvSpPr>
          <p:spPr>
            <a:xfrm flipH="1">
              <a:off x="1824499" y="1552200"/>
              <a:ext cx="286740" cy="643287"/>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476" name="Straight Connector 2475"/>
            <p:cNvCxnSpPr>
              <a:stCxn id="2473" idx="7"/>
            </p:cNvCxnSpPr>
            <p:nvPr/>
          </p:nvCxnSpPr>
          <p:spPr>
            <a:xfrm rot="5400000" flipH="1" flipV="1">
              <a:off x="1826561" y="1822487"/>
              <a:ext cx="74749" cy="4864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77" name="Straight Connector 2476"/>
            <p:cNvCxnSpPr/>
            <p:nvPr/>
          </p:nvCxnSpPr>
          <p:spPr>
            <a:xfrm>
              <a:off x="1895059" y="1820431"/>
              <a:ext cx="87046" cy="8154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78" name="Straight Connector 2477"/>
            <p:cNvCxnSpPr/>
            <p:nvPr/>
          </p:nvCxnSpPr>
          <p:spPr>
            <a:xfrm rot="5400000" flipH="1" flipV="1">
              <a:off x="1826601" y="1899131"/>
              <a:ext cx="74749"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79" name="Straight Connector 2478"/>
            <p:cNvCxnSpPr/>
            <p:nvPr/>
          </p:nvCxnSpPr>
          <p:spPr>
            <a:xfrm rot="16200000" flipH="1">
              <a:off x="1858568" y="1921354"/>
              <a:ext cx="101930" cy="4352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80" name="Straight Connector 2479"/>
            <p:cNvCxnSpPr/>
            <p:nvPr/>
          </p:nvCxnSpPr>
          <p:spPr>
            <a:xfrm rot="5400000" flipH="1" flipV="1">
              <a:off x="1836779" y="1978760"/>
              <a:ext cx="74749" cy="46083"/>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81" name="Straight Connector 2480"/>
            <p:cNvCxnSpPr/>
            <p:nvPr/>
          </p:nvCxnSpPr>
          <p:spPr>
            <a:xfrm rot="16200000" flipH="1">
              <a:off x="1852775" y="2004553"/>
              <a:ext cx="156292" cy="84487"/>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431" name="Group 375"/>
            <p:cNvGrpSpPr>
              <a:grpSpLocks/>
            </p:cNvGrpSpPr>
            <p:nvPr/>
          </p:nvGrpSpPr>
          <p:grpSpPr bwMode="auto">
            <a:xfrm flipH="1">
              <a:off x="1655487" y="1827586"/>
              <a:ext cx="135527" cy="314551"/>
              <a:chOff x="1999293" y="1966571"/>
              <a:chExt cx="135527" cy="314551"/>
            </a:xfrm>
          </p:grpSpPr>
          <p:cxnSp>
            <p:nvCxnSpPr>
              <p:cNvPr id="2483" name="Straight Connector 2482"/>
              <p:cNvCxnSpPr/>
              <p:nvPr/>
            </p:nvCxnSpPr>
            <p:spPr>
              <a:xfrm rot="5400000" flipH="1" flipV="1">
                <a:off x="1996700" y="1967071"/>
                <a:ext cx="77013"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84" name="Straight Connector 2483"/>
              <p:cNvCxnSpPr/>
              <p:nvPr/>
            </p:nvCxnSpPr>
            <p:spPr>
              <a:xfrm>
                <a:off x="2060000" y="1959451"/>
                <a:ext cx="87046" cy="81543"/>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85" name="Straight Connector 2484"/>
              <p:cNvCxnSpPr/>
              <p:nvPr/>
            </p:nvCxnSpPr>
            <p:spPr>
              <a:xfrm rot="5400000" flipH="1" flipV="1">
                <a:off x="2001464" y="2041242"/>
                <a:ext cx="74747"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86" name="Straight Connector 2485"/>
              <p:cNvCxnSpPr/>
              <p:nvPr/>
            </p:nvCxnSpPr>
            <p:spPr>
              <a:xfrm rot="16200000" flipH="1">
                <a:off x="2035493" y="2064641"/>
                <a:ext cx="104194" cy="43524"/>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87" name="Straight Connector 2486"/>
              <p:cNvCxnSpPr/>
              <p:nvPr/>
            </p:nvCxnSpPr>
            <p:spPr>
              <a:xfrm rot="5400000" flipH="1" flipV="1">
                <a:off x="2003011" y="2120766"/>
                <a:ext cx="74749" cy="48644"/>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88" name="Straight Connector 2487"/>
              <p:cNvCxnSpPr/>
              <p:nvPr/>
            </p:nvCxnSpPr>
            <p:spPr>
              <a:xfrm rot="16200000" flipH="1">
                <a:off x="2031748" y="2151648"/>
                <a:ext cx="156291" cy="8192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969" name="Group 2488"/>
          <p:cNvGrpSpPr>
            <a:grpSpLocks/>
          </p:cNvGrpSpPr>
          <p:nvPr/>
        </p:nvGrpSpPr>
        <p:grpSpPr bwMode="auto">
          <a:xfrm rot="-1925647">
            <a:off x="230188" y="1574800"/>
            <a:ext cx="346075" cy="392113"/>
            <a:chOff x="1522111" y="1535037"/>
            <a:chExt cx="599082" cy="663672"/>
          </a:xfrm>
        </p:grpSpPr>
        <p:sp>
          <p:nvSpPr>
            <p:cNvPr id="2490" name="Oval 2489"/>
            <p:cNvSpPr/>
            <p:nvPr/>
          </p:nvSpPr>
          <p:spPr>
            <a:xfrm>
              <a:off x="1785351" y="1846263"/>
              <a:ext cx="71450" cy="21495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491" name="Arc 2490"/>
            <p:cNvSpPr/>
            <p:nvPr/>
          </p:nvSpPr>
          <p:spPr>
            <a:xfrm>
              <a:off x="1522056" y="1532161"/>
              <a:ext cx="285801" cy="642177"/>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492" name="Arc 2491"/>
            <p:cNvSpPr/>
            <p:nvPr/>
          </p:nvSpPr>
          <p:spPr>
            <a:xfrm flipH="1">
              <a:off x="1834579" y="1555705"/>
              <a:ext cx="285801" cy="64217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493" name="Straight Connector 2492"/>
            <p:cNvCxnSpPr>
              <a:stCxn id="2490" idx="7"/>
            </p:cNvCxnSpPr>
            <p:nvPr/>
          </p:nvCxnSpPr>
          <p:spPr>
            <a:xfrm rot="5400000" flipH="1" flipV="1">
              <a:off x="1833145" y="1826265"/>
              <a:ext cx="75234"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94" name="Straight Connector 2493"/>
            <p:cNvCxnSpPr/>
            <p:nvPr/>
          </p:nvCxnSpPr>
          <p:spPr>
            <a:xfrm>
              <a:off x="1888547" y="1810502"/>
              <a:ext cx="87939" cy="806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95" name="Straight Connector 2494"/>
            <p:cNvCxnSpPr/>
            <p:nvPr/>
          </p:nvCxnSpPr>
          <p:spPr>
            <a:xfrm rot="5400000" flipH="1" flipV="1">
              <a:off x="1840347" y="1898047"/>
              <a:ext cx="72546"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96" name="Straight Connector 2495"/>
            <p:cNvCxnSpPr/>
            <p:nvPr/>
          </p:nvCxnSpPr>
          <p:spPr>
            <a:xfrm rot="16200000" flipH="1">
              <a:off x="1871121" y="1920801"/>
              <a:ext cx="102103"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97" name="Straight Connector 2496"/>
            <p:cNvCxnSpPr/>
            <p:nvPr/>
          </p:nvCxnSpPr>
          <p:spPr>
            <a:xfrm rot="5400000" flipH="1" flipV="1">
              <a:off x="1834384" y="1964779"/>
              <a:ext cx="75234" cy="4671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98" name="Straight Connector 2497"/>
            <p:cNvCxnSpPr/>
            <p:nvPr/>
          </p:nvCxnSpPr>
          <p:spPr>
            <a:xfrm rot="16200000" flipH="1">
              <a:off x="1857213" y="1993772"/>
              <a:ext cx="155842" cy="8519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415" name="Group 375"/>
            <p:cNvGrpSpPr>
              <a:grpSpLocks/>
            </p:cNvGrpSpPr>
            <p:nvPr/>
          </p:nvGrpSpPr>
          <p:grpSpPr bwMode="auto">
            <a:xfrm flipH="1">
              <a:off x="1655487" y="1827586"/>
              <a:ext cx="135527" cy="314551"/>
              <a:chOff x="1999293" y="1966571"/>
              <a:chExt cx="135527" cy="314551"/>
            </a:xfrm>
          </p:grpSpPr>
          <p:cxnSp>
            <p:nvCxnSpPr>
              <p:cNvPr id="2500" name="Straight Connector 2499"/>
              <p:cNvCxnSpPr/>
              <p:nvPr/>
            </p:nvCxnSpPr>
            <p:spPr>
              <a:xfrm rot="5400000" flipH="1" flipV="1">
                <a:off x="1995516" y="1956812"/>
                <a:ext cx="75234" cy="41220"/>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01" name="Straight Connector 2500"/>
              <p:cNvCxnSpPr/>
              <p:nvPr/>
            </p:nvCxnSpPr>
            <p:spPr>
              <a:xfrm>
                <a:off x="2052820" y="1953687"/>
                <a:ext cx="82442" cy="806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02" name="Straight Connector 2501"/>
              <p:cNvCxnSpPr/>
              <p:nvPr/>
            </p:nvCxnSpPr>
            <p:spPr>
              <a:xfrm rot="5400000" flipH="1" flipV="1">
                <a:off x="1991298" y="2030210"/>
                <a:ext cx="72548" cy="439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03" name="Straight Connector 2502"/>
              <p:cNvCxnSpPr/>
              <p:nvPr/>
            </p:nvCxnSpPr>
            <p:spPr>
              <a:xfrm rot="16200000" flipH="1">
                <a:off x="2021819" y="2052355"/>
                <a:ext cx="104791"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04" name="Straight Connector 2503"/>
              <p:cNvCxnSpPr/>
              <p:nvPr/>
            </p:nvCxnSpPr>
            <p:spPr>
              <a:xfrm rot="5400000" flipH="1" flipV="1">
                <a:off x="1992582" y="2104167"/>
                <a:ext cx="72548" cy="4671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05" name="Straight Connector 2504"/>
              <p:cNvCxnSpPr/>
              <p:nvPr/>
            </p:nvCxnSpPr>
            <p:spPr>
              <a:xfrm rot="16200000" flipH="1">
                <a:off x="2023109" y="2135610"/>
                <a:ext cx="155842" cy="824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971" name="Group 2505"/>
          <p:cNvGrpSpPr>
            <a:grpSpLocks/>
          </p:cNvGrpSpPr>
          <p:nvPr/>
        </p:nvGrpSpPr>
        <p:grpSpPr bwMode="auto">
          <a:xfrm rot="-1925647">
            <a:off x="1176338" y="487363"/>
            <a:ext cx="346075" cy="390525"/>
            <a:chOff x="1522111" y="1535037"/>
            <a:chExt cx="599082" cy="663672"/>
          </a:xfrm>
        </p:grpSpPr>
        <p:sp>
          <p:nvSpPr>
            <p:cNvPr id="2507" name="Oval 2506"/>
            <p:cNvSpPr/>
            <p:nvPr/>
          </p:nvSpPr>
          <p:spPr>
            <a:xfrm>
              <a:off x="1786358" y="1854759"/>
              <a:ext cx="71450" cy="21582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508" name="Arc 2507"/>
            <p:cNvSpPr/>
            <p:nvPr/>
          </p:nvSpPr>
          <p:spPr>
            <a:xfrm>
              <a:off x="1522056" y="1532149"/>
              <a:ext cx="285801" cy="642089"/>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509" name="Arc 2508"/>
            <p:cNvSpPr/>
            <p:nvPr/>
          </p:nvSpPr>
          <p:spPr>
            <a:xfrm flipH="1">
              <a:off x="1834579" y="1555787"/>
              <a:ext cx="285801" cy="642089"/>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510" name="Straight Connector 2509"/>
            <p:cNvCxnSpPr>
              <a:stCxn id="2507" idx="7"/>
            </p:cNvCxnSpPr>
            <p:nvPr/>
          </p:nvCxnSpPr>
          <p:spPr>
            <a:xfrm rot="5400000" flipH="1" flipV="1">
              <a:off x="1833722" y="1825057"/>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11" name="Straight Connector 2510"/>
            <p:cNvCxnSpPr/>
            <p:nvPr/>
          </p:nvCxnSpPr>
          <p:spPr>
            <a:xfrm>
              <a:off x="1895393" y="1809712"/>
              <a:ext cx="87939"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12" name="Straight Connector 2511"/>
            <p:cNvCxnSpPr/>
            <p:nvPr/>
          </p:nvCxnSpPr>
          <p:spPr>
            <a:xfrm rot="5400000" flipH="1" flipV="1">
              <a:off x="1838850" y="1898274"/>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13" name="Straight Connector 2512"/>
            <p:cNvCxnSpPr/>
            <p:nvPr/>
          </p:nvCxnSpPr>
          <p:spPr>
            <a:xfrm rot="16200000" flipH="1">
              <a:off x="1871644" y="1919967"/>
              <a:ext cx="102518"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14" name="Straight Connector 2513"/>
            <p:cNvCxnSpPr/>
            <p:nvPr/>
          </p:nvCxnSpPr>
          <p:spPr>
            <a:xfrm rot="5400000" flipH="1" flipV="1">
              <a:off x="1841695" y="1965853"/>
              <a:ext cx="72843" cy="4671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15" name="Straight Connector 2514"/>
            <p:cNvCxnSpPr/>
            <p:nvPr/>
          </p:nvCxnSpPr>
          <p:spPr>
            <a:xfrm rot="16200000" flipH="1">
              <a:off x="1863742" y="1993900"/>
              <a:ext cx="156476" cy="8519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399" name="Group 375"/>
            <p:cNvGrpSpPr>
              <a:grpSpLocks/>
            </p:cNvGrpSpPr>
            <p:nvPr/>
          </p:nvGrpSpPr>
          <p:grpSpPr bwMode="auto">
            <a:xfrm flipH="1">
              <a:off x="1655487" y="1827586"/>
              <a:ext cx="135527" cy="314551"/>
              <a:chOff x="1999293" y="1966571"/>
              <a:chExt cx="135527" cy="314551"/>
            </a:xfrm>
          </p:grpSpPr>
          <p:cxnSp>
            <p:nvCxnSpPr>
              <p:cNvPr id="2517" name="Straight Connector 2516"/>
              <p:cNvCxnSpPr/>
              <p:nvPr/>
            </p:nvCxnSpPr>
            <p:spPr>
              <a:xfrm rot="5400000" flipH="1" flipV="1">
                <a:off x="1984136" y="1946527"/>
                <a:ext cx="75540"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18" name="Straight Connector 2517"/>
              <p:cNvCxnSpPr/>
              <p:nvPr/>
            </p:nvCxnSpPr>
            <p:spPr>
              <a:xfrm>
                <a:off x="2047288" y="1944040"/>
                <a:ext cx="87938"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19" name="Straight Connector 2518"/>
              <p:cNvCxnSpPr/>
              <p:nvPr/>
            </p:nvCxnSpPr>
            <p:spPr>
              <a:xfrm rot="5400000" flipH="1" flipV="1">
                <a:off x="1986880" y="2025825"/>
                <a:ext cx="75540" cy="439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20" name="Straight Connector 2519"/>
              <p:cNvCxnSpPr/>
              <p:nvPr/>
            </p:nvCxnSpPr>
            <p:spPr>
              <a:xfrm rot="16200000" flipH="1">
                <a:off x="2016422" y="2047575"/>
                <a:ext cx="110611" cy="4122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21" name="Straight Connector 2520"/>
              <p:cNvCxnSpPr/>
              <p:nvPr/>
            </p:nvCxnSpPr>
            <p:spPr>
              <a:xfrm rot="5400000" flipH="1" flipV="1">
                <a:off x="1990493" y="2098655"/>
                <a:ext cx="75540"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22" name="Straight Connector 2521"/>
              <p:cNvCxnSpPr/>
              <p:nvPr/>
            </p:nvCxnSpPr>
            <p:spPr>
              <a:xfrm rot="16200000" flipH="1">
                <a:off x="2013865" y="2134600"/>
                <a:ext cx="159175" cy="824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973" name="Group 2522"/>
          <p:cNvGrpSpPr>
            <a:grpSpLocks/>
          </p:cNvGrpSpPr>
          <p:nvPr/>
        </p:nvGrpSpPr>
        <p:grpSpPr bwMode="auto">
          <a:xfrm rot="-1925647">
            <a:off x="1643063" y="639763"/>
            <a:ext cx="346075" cy="390525"/>
            <a:chOff x="1522111" y="1535037"/>
            <a:chExt cx="599082" cy="663672"/>
          </a:xfrm>
        </p:grpSpPr>
        <p:sp>
          <p:nvSpPr>
            <p:cNvPr id="2524" name="Oval 2523"/>
            <p:cNvSpPr/>
            <p:nvPr/>
          </p:nvSpPr>
          <p:spPr>
            <a:xfrm>
              <a:off x="1786358" y="1854759"/>
              <a:ext cx="71450" cy="21582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525" name="Arc 2524"/>
            <p:cNvSpPr/>
            <p:nvPr/>
          </p:nvSpPr>
          <p:spPr>
            <a:xfrm>
              <a:off x="1522056" y="1532149"/>
              <a:ext cx="285801" cy="642089"/>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526" name="Arc 2525"/>
            <p:cNvSpPr/>
            <p:nvPr/>
          </p:nvSpPr>
          <p:spPr>
            <a:xfrm flipH="1">
              <a:off x="1834579" y="1555787"/>
              <a:ext cx="285801" cy="642089"/>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527" name="Straight Connector 2526"/>
            <p:cNvCxnSpPr>
              <a:stCxn id="2524" idx="7"/>
            </p:cNvCxnSpPr>
            <p:nvPr/>
          </p:nvCxnSpPr>
          <p:spPr>
            <a:xfrm rot="5400000" flipH="1" flipV="1">
              <a:off x="1833722" y="1825057"/>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28" name="Straight Connector 2527"/>
            <p:cNvCxnSpPr/>
            <p:nvPr/>
          </p:nvCxnSpPr>
          <p:spPr>
            <a:xfrm>
              <a:off x="1895393" y="1809712"/>
              <a:ext cx="87939"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29" name="Straight Connector 2528"/>
            <p:cNvCxnSpPr/>
            <p:nvPr/>
          </p:nvCxnSpPr>
          <p:spPr>
            <a:xfrm rot="5400000" flipH="1" flipV="1">
              <a:off x="1838850" y="1898274"/>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30" name="Straight Connector 2529"/>
            <p:cNvCxnSpPr/>
            <p:nvPr/>
          </p:nvCxnSpPr>
          <p:spPr>
            <a:xfrm rot="16200000" flipH="1">
              <a:off x="1871644" y="1919967"/>
              <a:ext cx="102518"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31" name="Straight Connector 2530"/>
            <p:cNvCxnSpPr/>
            <p:nvPr/>
          </p:nvCxnSpPr>
          <p:spPr>
            <a:xfrm rot="5400000" flipH="1" flipV="1">
              <a:off x="1841695" y="1965853"/>
              <a:ext cx="72843" cy="4671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32" name="Straight Connector 2531"/>
            <p:cNvCxnSpPr/>
            <p:nvPr/>
          </p:nvCxnSpPr>
          <p:spPr>
            <a:xfrm rot="16200000" flipH="1">
              <a:off x="1863742" y="1993900"/>
              <a:ext cx="156476" cy="8519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383" name="Group 375"/>
            <p:cNvGrpSpPr>
              <a:grpSpLocks/>
            </p:cNvGrpSpPr>
            <p:nvPr/>
          </p:nvGrpSpPr>
          <p:grpSpPr bwMode="auto">
            <a:xfrm flipH="1">
              <a:off x="1655487" y="1827586"/>
              <a:ext cx="135527" cy="314551"/>
              <a:chOff x="1999293" y="1966571"/>
              <a:chExt cx="135527" cy="314551"/>
            </a:xfrm>
          </p:grpSpPr>
          <p:cxnSp>
            <p:nvCxnSpPr>
              <p:cNvPr id="2534" name="Straight Connector 2533"/>
              <p:cNvCxnSpPr/>
              <p:nvPr/>
            </p:nvCxnSpPr>
            <p:spPr>
              <a:xfrm rot="5400000" flipH="1" flipV="1">
                <a:off x="1984136" y="1946527"/>
                <a:ext cx="75540"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35" name="Straight Connector 2534"/>
              <p:cNvCxnSpPr/>
              <p:nvPr/>
            </p:nvCxnSpPr>
            <p:spPr>
              <a:xfrm>
                <a:off x="2047288" y="1944040"/>
                <a:ext cx="87938"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36" name="Straight Connector 2535"/>
              <p:cNvCxnSpPr/>
              <p:nvPr/>
            </p:nvCxnSpPr>
            <p:spPr>
              <a:xfrm rot="5400000" flipH="1" flipV="1">
                <a:off x="1986880" y="2025825"/>
                <a:ext cx="75540" cy="439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37" name="Straight Connector 2536"/>
              <p:cNvCxnSpPr/>
              <p:nvPr/>
            </p:nvCxnSpPr>
            <p:spPr>
              <a:xfrm rot="16200000" flipH="1">
                <a:off x="2016422" y="2047575"/>
                <a:ext cx="110611" cy="4122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38" name="Straight Connector 2537"/>
              <p:cNvCxnSpPr/>
              <p:nvPr/>
            </p:nvCxnSpPr>
            <p:spPr>
              <a:xfrm rot="5400000" flipH="1" flipV="1">
                <a:off x="1990493" y="2098655"/>
                <a:ext cx="75540"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39" name="Straight Connector 2538"/>
              <p:cNvCxnSpPr/>
              <p:nvPr/>
            </p:nvCxnSpPr>
            <p:spPr>
              <a:xfrm rot="16200000" flipH="1">
                <a:off x="2013865" y="2134600"/>
                <a:ext cx="159175" cy="824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975" name="Group 2539"/>
          <p:cNvGrpSpPr>
            <a:grpSpLocks/>
          </p:cNvGrpSpPr>
          <p:nvPr/>
        </p:nvGrpSpPr>
        <p:grpSpPr bwMode="auto">
          <a:xfrm rot="-1925647">
            <a:off x="2236788" y="1123950"/>
            <a:ext cx="346075" cy="390525"/>
            <a:chOff x="1522111" y="1535037"/>
            <a:chExt cx="599082" cy="663672"/>
          </a:xfrm>
        </p:grpSpPr>
        <p:sp>
          <p:nvSpPr>
            <p:cNvPr id="2541" name="Oval 2540"/>
            <p:cNvSpPr/>
            <p:nvPr/>
          </p:nvSpPr>
          <p:spPr>
            <a:xfrm>
              <a:off x="1786357" y="1854760"/>
              <a:ext cx="71450" cy="21582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542" name="Arc 2541"/>
            <p:cNvSpPr/>
            <p:nvPr/>
          </p:nvSpPr>
          <p:spPr>
            <a:xfrm>
              <a:off x="1522056" y="1532149"/>
              <a:ext cx="285801" cy="642089"/>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543" name="Arc 2542"/>
            <p:cNvSpPr/>
            <p:nvPr/>
          </p:nvSpPr>
          <p:spPr>
            <a:xfrm flipH="1">
              <a:off x="1834578" y="1555789"/>
              <a:ext cx="285801" cy="642089"/>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544" name="Straight Connector 2543"/>
            <p:cNvCxnSpPr>
              <a:stCxn id="2541" idx="7"/>
            </p:cNvCxnSpPr>
            <p:nvPr/>
          </p:nvCxnSpPr>
          <p:spPr>
            <a:xfrm rot="5400000" flipH="1" flipV="1">
              <a:off x="1833722" y="1825057"/>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45" name="Straight Connector 2544"/>
            <p:cNvCxnSpPr/>
            <p:nvPr/>
          </p:nvCxnSpPr>
          <p:spPr>
            <a:xfrm>
              <a:off x="1895393" y="1809712"/>
              <a:ext cx="87939"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46" name="Straight Connector 2545"/>
            <p:cNvCxnSpPr/>
            <p:nvPr/>
          </p:nvCxnSpPr>
          <p:spPr>
            <a:xfrm rot="5400000" flipH="1" flipV="1">
              <a:off x="1838850" y="1898274"/>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47" name="Straight Connector 2546"/>
            <p:cNvCxnSpPr/>
            <p:nvPr/>
          </p:nvCxnSpPr>
          <p:spPr>
            <a:xfrm rot="16200000" flipH="1">
              <a:off x="1871644" y="1919967"/>
              <a:ext cx="102518"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48" name="Straight Connector 2547"/>
            <p:cNvCxnSpPr/>
            <p:nvPr/>
          </p:nvCxnSpPr>
          <p:spPr>
            <a:xfrm rot="5400000" flipH="1" flipV="1">
              <a:off x="1841696" y="1965854"/>
              <a:ext cx="72841" cy="46717"/>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49" name="Straight Connector 2548"/>
            <p:cNvCxnSpPr/>
            <p:nvPr/>
          </p:nvCxnSpPr>
          <p:spPr>
            <a:xfrm rot="16200000" flipH="1">
              <a:off x="1863742" y="1993900"/>
              <a:ext cx="156476" cy="8519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367" name="Group 375"/>
            <p:cNvGrpSpPr>
              <a:grpSpLocks/>
            </p:cNvGrpSpPr>
            <p:nvPr/>
          </p:nvGrpSpPr>
          <p:grpSpPr bwMode="auto">
            <a:xfrm flipH="1">
              <a:off x="1655487" y="1827586"/>
              <a:ext cx="135527" cy="314551"/>
              <a:chOff x="1999293" y="1966571"/>
              <a:chExt cx="135527" cy="314551"/>
            </a:xfrm>
          </p:grpSpPr>
          <p:cxnSp>
            <p:nvCxnSpPr>
              <p:cNvPr id="2551" name="Straight Connector 2550"/>
              <p:cNvCxnSpPr/>
              <p:nvPr/>
            </p:nvCxnSpPr>
            <p:spPr>
              <a:xfrm rot="5400000" flipH="1" flipV="1">
                <a:off x="1984136" y="1946527"/>
                <a:ext cx="75540"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52" name="Straight Connector 2551"/>
              <p:cNvCxnSpPr/>
              <p:nvPr/>
            </p:nvCxnSpPr>
            <p:spPr>
              <a:xfrm>
                <a:off x="2047289" y="1944041"/>
                <a:ext cx="87938"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53" name="Straight Connector 2552"/>
              <p:cNvCxnSpPr/>
              <p:nvPr/>
            </p:nvCxnSpPr>
            <p:spPr>
              <a:xfrm rot="5400000" flipH="1" flipV="1">
                <a:off x="1986881" y="2025826"/>
                <a:ext cx="75540" cy="439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54" name="Straight Connector 2553"/>
              <p:cNvCxnSpPr/>
              <p:nvPr/>
            </p:nvCxnSpPr>
            <p:spPr>
              <a:xfrm rot="16200000" flipH="1">
                <a:off x="2016421" y="2047576"/>
                <a:ext cx="110613" cy="41220"/>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55" name="Straight Connector 2554"/>
              <p:cNvCxnSpPr/>
              <p:nvPr/>
            </p:nvCxnSpPr>
            <p:spPr>
              <a:xfrm rot="5400000" flipH="1" flipV="1">
                <a:off x="1990494" y="2098656"/>
                <a:ext cx="75540"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56" name="Straight Connector 2555"/>
              <p:cNvCxnSpPr/>
              <p:nvPr/>
            </p:nvCxnSpPr>
            <p:spPr>
              <a:xfrm rot="16200000" flipH="1">
                <a:off x="2013865" y="2134600"/>
                <a:ext cx="159173" cy="824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977" name="Group 2556"/>
          <p:cNvGrpSpPr>
            <a:grpSpLocks/>
          </p:cNvGrpSpPr>
          <p:nvPr/>
        </p:nvGrpSpPr>
        <p:grpSpPr bwMode="auto">
          <a:xfrm rot="-1925647">
            <a:off x="2830513" y="1606550"/>
            <a:ext cx="347662" cy="392113"/>
            <a:chOff x="1522111" y="1535037"/>
            <a:chExt cx="599082" cy="663672"/>
          </a:xfrm>
        </p:grpSpPr>
        <p:sp>
          <p:nvSpPr>
            <p:cNvPr id="2558" name="Oval 2557"/>
            <p:cNvSpPr/>
            <p:nvPr/>
          </p:nvSpPr>
          <p:spPr>
            <a:xfrm>
              <a:off x="1784150" y="1846264"/>
              <a:ext cx="73860" cy="214954"/>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559" name="Arc 2558"/>
            <p:cNvSpPr/>
            <p:nvPr/>
          </p:nvSpPr>
          <p:spPr>
            <a:xfrm>
              <a:off x="1520812" y="1533725"/>
              <a:ext cx="284496" cy="642175"/>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560" name="Arc 2559"/>
            <p:cNvSpPr/>
            <p:nvPr/>
          </p:nvSpPr>
          <p:spPr>
            <a:xfrm flipH="1">
              <a:off x="1835680" y="1556419"/>
              <a:ext cx="284496" cy="642175"/>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561" name="Straight Connector 2560"/>
            <p:cNvCxnSpPr>
              <a:stCxn id="2558" idx="7"/>
            </p:cNvCxnSpPr>
            <p:nvPr/>
          </p:nvCxnSpPr>
          <p:spPr>
            <a:xfrm rot="5400000" flipH="1" flipV="1">
              <a:off x="1832919" y="1827746"/>
              <a:ext cx="75234" cy="4650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62" name="Straight Connector 2561"/>
            <p:cNvCxnSpPr/>
            <p:nvPr/>
          </p:nvCxnSpPr>
          <p:spPr>
            <a:xfrm>
              <a:off x="1891128" y="1818624"/>
              <a:ext cx="87537" cy="806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63" name="Straight Connector 2562"/>
            <p:cNvCxnSpPr/>
            <p:nvPr/>
          </p:nvCxnSpPr>
          <p:spPr>
            <a:xfrm rot="5400000" flipH="1" flipV="1">
              <a:off x="1840094" y="1899527"/>
              <a:ext cx="72546" cy="4650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64" name="Straight Connector 2563"/>
            <p:cNvCxnSpPr/>
            <p:nvPr/>
          </p:nvCxnSpPr>
          <p:spPr>
            <a:xfrm rot="16200000" flipH="1">
              <a:off x="1864006" y="1913629"/>
              <a:ext cx="102103" cy="437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65" name="Straight Connector 2564"/>
            <p:cNvCxnSpPr/>
            <p:nvPr/>
          </p:nvCxnSpPr>
          <p:spPr>
            <a:xfrm rot="5400000" flipH="1" flipV="1">
              <a:off x="1835312" y="1965599"/>
              <a:ext cx="75234" cy="4650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66" name="Straight Connector 2565"/>
            <p:cNvCxnSpPr/>
            <p:nvPr/>
          </p:nvCxnSpPr>
          <p:spPr>
            <a:xfrm rot="16200000" flipH="1">
              <a:off x="1856107" y="2001314"/>
              <a:ext cx="155842" cy="8206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351" name="Group 375"/>
            <p:cNvGrpSpPr>
              <a:grpSpLocks/>
            </p:cNvGrpSpPr>
            <p:nvPr/>
          </p:nvGrpSpPr>
          <p:grpSpPr bwMode="auto">
            <a:xfrm flipH="1">
              <a:off x="1655487" y="1827586"/>
              <a:ext cx="135527" cy="314551"/>
              <a:chOff x="1999293" y="1966571"/>
              <a:chExt cx="135527" cy="314551"/>
            </a:xfrm>
          </p:grpSpPr>
          <p:cxnSp>
            <p:nvCxnSpPr>
              <p:cNvPr id="2568" name="Straight Connector 2567"/>
              <p:cNvCxnSpPr/>
              <p:nvPr/>
            </p:nvCxnSpPr>
            <p:spPr>
              <a:xfrm rot="5400000" flipH="1" flipV="1">
                <a:off x="1999580" y="1962366"/>
                <a:ext cx="75234" cy="4376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69" name="Straight Connector 2568"/>
              <p:cNvCxnSpPr/>
              <p:nvPr/>
            </p:nvCxnSpPr>
            <p:spPr>
              <a:xfrm>
                <a:off x="2060926" y="1953957"/>
                <a:ext cx="84800" cy="8060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70" name="Straight Connector 2569"/>
              <p:cNvCxnSpPr/>
              <p:nvPr/>
            </p:nvCxnSpPr>
            <p:spPr>
              <a:xfrm rot="5400000" flipH="1" flipV="1">
                <a:off x="2001182" y="2033569"/>
                <a:ext cx="72546" cy="4376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71" name="Straight Connector 2570"/>
              <p:cNvCxnSpPr/>
              <p:nvPr/>
            </p:nvCxnSpPr>
            <p:spPr>
              <a:xfrm rot="16200000" flipH="1">
                <a:off x="2034396" y="2060267"/>
                <a:ext cx="104789" cy="43768"/>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72" name="Straight Connector 2571"/>
              <p:cNvCxnSpPr/>
              <p:nvPr/>
            </p:nvCxnSpPr>
            <p:spPr>
              <a:xfrm rot="5400000" flipH="1" flipV="1">
                <a:off x="2005320" y="2107897"/>
                <a:ext cx="75234" cy="4376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73" name="Straight Connector 2572"/>
              <p:cNvCxnSpPr/>
              <p:nvPr/>
            </p:nvCxnSpPr>
            <p:spPr>
              <a:xfrm rot="16200000" flipH="1">
                <a:off x="2025707" y="2146077"/>
                <a:ext cx="155842" cy="76595"/>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grpSp>
        <p:nvGrpSpPr>
          <p:cNvPr id="979" name="Group 2573"/>
          <p:cNvGrpSpPr>
            <a:grpSpLocks/>
          </p:cNvGrpSpPr>
          <p:nvPr/>
        </p:nvGrpSpPr>
        <p:grpSpPr bwMode="auto">
          <a:xfrm rot="-1925647">
            <a:off x="3425825" y="1790700"/>
            <a:ext cx="346075" cy="390525"/>
            <a:chOff x="1522111" y="1535037"/>
            <a:chExt cx="599082" cy="663672"/>
          </a:xfrm>
        </p:grpSpPr>
        <p:sp>
          <p:nvSpPr>
            <p:cNvPr id="2575" name="Oval 2574"/>
            <p:cNvSpPr/>
            <p:nvPr/>
          </p:nvSpPr>
          <p:spPr>
            <a:xfrm>
              <a:off x="1786359" y="1854761"/>
              <a:ext cx="71450" cy="21582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576" name="Arc 2575"/>
            <p:cNvSpPr/>
            <p:nvPr/>
          </p:nvSpPr>
          <p:spPr>
            <a:xfrm>
              <a:off x="1522056" y="1532149"/>
              <a:ext cx="285801" cy="642089"/>
            </a:xfrm>
            <a:prstGeom prst="arc">
              <a:avLst>
                <a:gd name="adj1" fmla="val 15255952"/>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2577" name="Arc 2576"/>
            <p:cNvSpPr/>
            <p:nvPr/>
          </p:nvSpPr>
          <p:spPr>
            <a:xfrm flipH="1">
              <a:off x="1834580" y="1555790"/>
              <a:ext cx="285801" cy="642089"/>
            </a:xfrm>
            <a:prstGeom prst="arc">
              <a:avLst>
                <a:gd name="adj1" fmla="val 15312958"/>
                <a:gd name="adj2" fmla="val 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cxnSp>
          <p:nvCxnSpPr>
            <p:cNvPr id="2578" name="Straight Connector 2577"/>
            <p:cNvCxnSpPr>
              <a:stCxn id="2575" idx="7"/>
            </p:cNvCxnSpPr>
            <p:nvPr/>
          </p:nvCxnSpPr>
          <p:spPr>
            <a:xfrm rot="5400000" flipH="1" flipV="1">
              <a:off x="1833722" y="1825057"/>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79" name="Straight Connector 2578"/>
            <p:cNvCxnSpPr/>
            <p:nvPr/>
          </p:nvCxnSpPr>
          <p:spPr>
            <a:xfrm>
              <a:off x="1895393" y="1809712"/>
              <a:ext cx="87939"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80" name="Straight Connector 2579"/>
            <p:cNvCxnSpPr/>
            <p:nvPr/>
          </p:nvCxnSpPr>
          <p:spPr>
            <a:xfrm rot="5400000" flipH="1" flipV="1">
              <a:off x="1838850" y="1898274"/>
              <a:ext cx="75540" cy="49465"/>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81" name="Straight Connector 2580"/>
            <p:cNvCxnSpPr/>
            <p:nvPr/>
          </p:nvCxnSpPr>
          <p:spPr>
            <a:xfrm rot="16200000" flipH="1">
              <a:off x="1871645" y="1919968"/>
              <a:ext cx="102518" cy="43969"/>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82" name="Straight Connector 2581"/>
            <p:cNvCxnSpPr/>
            <p:nvPr/>
          </p:nvCxnSpPr>
          <p:spPr>
            <a:xfrm rot="5400000" flipH="1" flipV="1">
              <a:off x="1841696" y="1965853"/>
              <a:ext cx="72841" cy="46718"/>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83" name="Straight Connector 2582"/>
            <p:cNvCxnSpPr/>
            <p:nvPr/>
          </p:nvCxnSpPr>
          <p:spPr>
            <a:xfrm rot="16200000" flipH="1">
              <a:off x="1863744" y="1993899"/>
              <a:ext cx="156476" cy="85191"/>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335" name="Group 375"/>
            <p:cNvGrpSpPr>
              <a:grpSpLocks/>
            </p:cNvGrpSpPr>
            <p:nvPr/>
          </p:nvGrpSpPr>
          <p:grpSpPr bwMode="auto">
            <a:xfrm flipH="1">
              <a:off x="1655487" y="1827586"/>
              <a:ext cx="135527" cy="314551"/>
              <a:chOff x="1999293" y="1966571"/>
              <a:chExt cx="135527" cy="314551"/>
            </a:xfrm>
          </p:grpSpPr>
          <p:cxnSp>
            <p:nvCxnSpPr>
              <p:cNvPr id="2585" name="Straight Connector 2584"/>
              <p:cNvCxnSpPr/>
              <p:nvPr/>
            </p:nvCxnSpPr>
            <p:spPr>
              <a:xfrm rot="5400000" flipH="1" flipV="1">
                <a:off x="1984134" y="1946529"/>
                <a:ext cx="75540" cy="4671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86" name="Straight Connector 2585"/>
              <p:cNvCxnSpPr/>
              <p:nvPr/>
            </p:nvCxnSpPr>
            <p:spPr>
              <a:xfrm>
                <a:off x="2047288" y="1944042"/>
                <a:ext cx="87938" cy="80936"/>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87" name="Straight Connector 2586"/>
              <p:cNvCxnSpPr/>
              <p:nvPr/>
            </p:nvCxnSpPr>
            <p:spPr>
              <a:xfrm rot="5400000" flipH="1" flipV="1">
                <a:off x="1986881" y="2025826"/>
                <a:ext cx="75540" cy="43969"/>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88" name="Straight Connector 2587"/>
              <p:cNvCxnSpPr/>
              <p:nvPr/>
            </p:nvCxnSpPr>
            <p:spPr>
              <a:xfrm rot="16200000" flipH="1">
                <a:off x="2016419" y="2047575"/>
                <a:ext cx="110613" cy="4122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89" name="Straight Connector 2588"/>
              <p:cNvCxnSpPr/>
              <p:nvPr/>
            </p:nvCxnSpPr>
            <p:spPr>
              <a:xfrm rot="5400000" flipH="1" flipV="1">
                <a:off x="1990492" y="2098657"/>
                <a:ext cx="75540" cy="46716"/>
              </a:xfrm>
              <a:prstGeom prst="line">
                <a:avLst/>
              </a:prstGeom>
              <a:ln w="158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90" name="Straight Connector 2589"/>
              <p:cNvCxnSpPr/>
              <p:nvPr/>
            </p:nvCxnSpPr>
            <p:spPr>
              <a:xfrm rot="16200000" flipH="1">
                <a:off x="2013864" y="2134601"/>
                <a:ext cx="159173" cy="82442"/>
              </a:xfrm>
              <a:prstGeom prst="line">
                <a:avLst/>
              </a:prstGeom>
              <a:ln w="31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grpSp>
      </p:grpSp>
      <p:sp>
        <p:nvSpPr>
          <p:cNvPr id="7325" name="Text Box 5"/>
          <p:cNvSpPr txBox="1">
            <a:spLocks noChangeArrowheads="1"/>
          </p:cNvSpPr>
          <p:nvPr/>
        </p:nvSpPr>
        <p:spPr bwMode="auto">
          <a:xfrm>
            <a:off x="0" y="6613525"/>
            <a:ext cx="40592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a:t>© Copyright all rights reserved to Homework depot: </a:t>
            </a:r>
            <a:r>
              <a:rPr lang="en-US" sz="1000">
                <a:hlinkClick r:id="rId20"/>
              </a:rPr>
              <a:t>www.BCMath.ca</a:t>
            </a:r>
            <a:r>
              <a:rPr lang="en-US" sz="10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85"/>
                                        </p:tgtEl>
                                        <p:attrNameLst>
                                          <p:attrName>style.visibility</p:attrName>
                                        </p:attrNameLst>
                                      </p:cBhvr>
                                      <p:to>
                                        <p:strVal val="visible"/>
                                      </p:to>
                                    </p:set>
                                    <p:animEffect transition="in" filter="fade">
                                      <p:cBhvr>
                                        <p:cTn id="7" dur="2000"/>
                                        <p:tgtEl>
                                          <p:spTgt spid="2285"/>
                                        </p:tgtEl>
                                      </p:cBhvr>
                                    </p:animEffect>
                                  </p:childTnLst>
                                </p:cTn>
                              </p:par>
                              <p:par>
                                <p:cTn id="8" presetID="10" presetClass="entr" presetSubtype="0" fill="hold" nodeType="withEffect">
                                  <p:stCondLst>
                                    <p:cond delay="0"/>
                                  </p:stCondLst>
                                  <p:childTnLst>
                                    <p:set>
                                      <p:cBhvr>
                                        <p:cTn id="9" dur="1" fill="hold">
                                          <p:stCondLst>
                                            <p:cond delay="0"/>
                                          </p:stCondLst>
                                        </p:cTn>
                                        <p:tgtEl>
                                          <p:spTgt spid="2205"/>
                                        </p:tgtEl>
                                        <p:attrNameLst>
                                          <p:attrName>style.visibility</p:attrName>
                                        </p:attrNameLst>
                                      </p:cBhvr>
                                      <p:to>
                                        <p:strVal val="visible"/>
                                      </p:to>
                                    </p:set>
                                    <p:animEffect transition="in" filter="fade">
                                      <p:cBhvr>
                                        <p:cTn id="10" dur="2000"/>
                                        <p:tgtEl>
                                          <p:spTgt spid="2205"/>
                                        </p:tgtEl>
                                      </p:cBhvr>
                                    </p:animEffect>
                                  </p:childTnLst>
                                </p:cTn>
                              </p:par>
                              <p:par>
                                <p:cTn id="11" presetID="10" presetClass="entr" presetSubtype="0" fill="hold" nodeType="withEffect">
                                  <p:stCondLst>
                                    <p:cond delay="0"/>
                                  </p:stCondLst>
                                  <p:childTnLst>
                                    <p:set>
                                      <p:cBhvr>
                                        <p:cTn id="12" dur="1" fill="hold">
                                          <p:stCondLst>
                                            <p:cond delay="0"/>
                                          </p:stCondLst>
                                        </p:cTn>
                                        <p:tgtEl>
                                          <p:spTgt spid="655"/>
                                        </p:tgtEl>
                                        <p:attrNameLst>
                                          <p:attrName>style.visibility</p:attrName>
                                        </p:attrNameLst>
                                      </p:cBhvr>
                                      <p:to>
                                        <p:strVal val="visible"/>
                                      </p:to>
                                    </p:set>
                                    <p:animEffect transition="in" filter="fade">
                                      <p:cBhvr>
                                        <p:cTn id="13" dur="2000"/>
                                        <p:tgtEl>
                                          <p:spTgt spid="655"/>
                                        </p:tgtEl>
                                      </p:cBhvr>
                                    </p:animEffect>
                                  </p:childTnLst>
                                </p:cTn>
                              </p:par>
                            </p:childTnLst>
                          </p:cTn>
                        </p:par>
                        <p:par>
                          <p:cTn id="14" fill="hold" nodeType="afterGroup">
                            <p:stCondLst>
                              <p:cond delay="2000"/>
                            </p:stCondLst>
                            <p:childTnLst>
                              <p:par>
                                <p:cTn id="15" presetID="64" presetClass="path" presetSubtype="0" decel="50000" fill="hold" nodeType="afterEffect">
                                  <p:stCondLst>
                                    <p:cond delay="0"/>
                                  </p:stCondLst>
                                  <p:childTnLst>
                                    <p:animMotion origin="layout" path="M -3.88889E-6 4.07407E-6 L 0.00157 -0.6919 " pathEditMode="relative" rAng="0" ptsTypes="AA">
                                      <p:cBhvr>
                                        <p:cTn id="16" dur="12000" fill="hold"/>
                                        <p:tgtEl>
                                          <p:spTgt spid="2285"/>
                                        </p:tgtEl>
                                        <p:attrNameLst>
                                          <p:attrName>ppt_x</p:attrName>
                                          <p:attrName>ppt_y</p:attrName>
                                        </p:attrNameLst>
                                      </p:cBhvr>
                                      <p:rCtr x="69" y="-34606"/>
                                    </p:animMotion>
                                  </p:childTnLst>
                                </p:cTn>
                              </p:par>
                              <p:par>
                                <p:cTn id="17" presetID="63" presetClass="path" presetSubtype="0" accel="50000" decel="50000" fill="hold" nodeType="withEffect">
                                  <p:stCondLst>
                                    <p:cond delay="0"/>
                                  </p:stCondLst>
                                  <p:childTnLst>
                                    <p:animMotion origin="layout" path="M 0 0  L 0.25 0  E" pathEditMode="relative" ptsTypes="">
                                      <p:cBhvr>
                                        <p:cTn id="18" dur="10000" fill="hold"/>
                                        <p:tgtEl>
                                          <p:spTgt spid="2205"/>
                                        </p:tgtEl>
                                        <p:attrNameLst>
                                          <p:attrName>ppt_x</p:attrName>
                                          <p:attrName>ppt_y</p:attrName>
                                        </p:attrNameLst>
                                      </p:cBhvr>
                                    </p:animMotion>
                                  </p:childTnLst>
                                </p:cTn>
                              </p:par>
                              <p:par>
                                <p:cTn id="19" presetID="10" presetClass="exit" presetSubtype="0" fill="hold" nodeType="withEffect">
                                  <p:stCondLst>
                                    <p:cond delay="5000"/>
                                  </p:stCondLst>
                                  <p:childTnLst>
                                    <p:animEffect transition="out" filter="fade">
                                      <p:cBhvr>
                                        <p:cTn id="20" dur="2000"/>
                                        <p:tgtEl>
                                          <p:spTgt spid="655"/>
                                        </p:tgtEl>
                                      </p:cBhvr>
                                    </p:animEffect>
                                    <p:set>
                                      <p:cBhvr>
                                        <p:cTn id="21" dur="1" fill="hold">
                                          <p:stCondLst>
                                            <p:cond delay="1999"/>
                                          </p:stCondLst>
                                        </p:cTn>
                                        <p:tgtEl>
                                          <p:spTgt spid="655"/>
                                        </p:tgtEl>
                                        <p:attrNameLst>
                                          <p:attrName>style.visibility</p:attrName>
                                        </p:attrNameLst>
                                      </p:cBhvr>
                                      <p:to>
                                        <p:strVal val="hidden"/>
                                      </p:to>
                                    </p:set>
                                  </p:childTnLst>
                                </p:cTn>
                              </p:par>
                              <p:par>
                                <p:cTn id="22" presetID="10" presetClass="entr" presetSubtype="0" fill="hold" nodeType="withEffect">
                                  <p:stCondLst>
                                    <p:cond delay="5000"/>
                                  </p:stCondLst>
                                  <p:childTnLst>
                                    <p:set>
                                      <p:cBhvr>
                                        <p:cTn id="23" dur="1" fill="hold">
                                          <p:stCondLst>
                                            <p:cond delay="0"/>
                                          </p:stCondLst>
                                        </p:cTn>
                                        <p:tgtEl>
                                          <p:spTgt spid="656"/>
                                        </p:tgtEl>
                                        <p:attrNameLst>
                                          <p:attrName>style.visibility</p:attrName>
                                        </p:attrNameLst>
                                      </p:cBhvr>
                                      <p:to>
                                        <p:strVal val="visible"/>
                                      </p:to>
                                    </p:set>
                                    <p:animEffect transition="in" filter="fade">
                                      <p:cBhvr>
                                        <p:cTn id="24" dur="2000"/>
                                        <p:tgtEl>
                                          <p:spTgt spid="656"/>
                                        </p:tgtEl>
                                      </p:cBhvr>
                                    </p:animEffect>
                                  </p:childTnLst>
                                </p:cTn>
                              </p:par>
                              <p:par>
                                <p:cTn id="25" presetID="10" presetClass="entr" presetSubtype="0" fill="hold" nodeType="withEffect">
                                  <p:stCondLst>
                                    <p:cond delay="5000"/>
                                  </p:stCondLst>
                                  <p:childTnLst>
                                    <p:set>
                                      <p:cBhvr>
                                        <p:cTn id="26" dur="1" fill="hold">
                                          <p:stCondLst>
                                            <p:cond delay="0"/>
                                          </p:stCondLst>
                                        </p:cTn>
                                        <p:tgtEl>
                                          <p:spTgt spid="2176"/>
                                        </p:tgtEl>
                                        <p:attrNameLst>
                                          <p:attrName>style.visibility</p:attrName>
                                        </p:attrNameLst>
                                      </p:cBhvr>
                                      <p:to>
                                        <p:strVal val="visible"/>
                                      </p:to>
                                    </p:set>
                                    <p:animEffect transition="in" filter="fade">
                                      <p:cBhvr>
                                        <p:cTn id="27" dur="2000"/>
                                        <p:tgtEl>
                                          <p:spTgt spid="2176"/>
                                        </p:tgtEl>
                                      </p:cBhvr>
                                    </p:animEffect>
                                  </p:childTnLst>
                                </p:cTn>
                              </p:par>
                              <p:par>
                                <p:cTn id="28" presetID="10" presetClass="entr" presetSubtype="0" fill="hold" nodeType="withEffect">
                                  <p:stCondLst>
                                    <p:cond delay="5000"/>
                                  </p:stCondLst>
                                  <p:childTnLst>
                                    <p:set>
                                      <p:cBhvr>
                                        <p:cTn id="29" dur="1" fill="hold">
                                          <p:stCondLst>
                                            <p:cond delay="0"/>
                                          </p:stCondLst>
                                        </p:cTn>
                                        <p:tgtEl>
                                          <p:spTgt spid="2278"/>
                                        </p:tgtEl>
                                        <p:attrNameLst>
                                          <p:attrName>style.visibility</p:attrName>
                                        </p:attrNameLst>
                                      </p:cBhvr>
                                      <p:to>
                                        <p:strVal val="visible"/>
                                      </p:to>
                                    </p:set>
                                    <p:animEffect transition="in" filter="fade">
                                      <p:cBhvr>
                                        <p:cTn id="30" dur="2000"/>
                                        <p:tgtEl>
                                          <p:spTgt spid="2278"/>
                                        </p:tgtEl>
                                      </p:cBhvr>
                                    </p:animEffect>
                                  </p:childTnLst>
                                </p:cTn>
                              </p:par>
                              <p:par>
                                <p:cTn id="31" presetID="63" presetClass="path" presetSubtype="0" repeatCount="indefinite" decel="50000" autoRev="1" fill="hold" nodeType="withEffect">
                                  <p:stCondLst>
                                    <p:cond delay="5000"/>
                                  </p:stCondLst>
                                  <p:childTnLst>
                                    <p:animMotion origin="layout" path="M 0 0  L 0.25 0  E" pathEditMode="relative" ptsTypes="">
                                      <p:cBhvr>
                                        <p:cTn id="32" dur="8000" fill="hold"/>
                                        <p:tgtEl>
                                          <p:spTgt spid="2278"/>
                                        </p:tgtEl>
                                        <p:attrNameLst>
                                          <p:attrName>ppt_x</p:attrName>
                                          <p:attrName>ppt_y</p:attrName>
                                        </p:attrNameLst>
                                      </p:cBhvr>
                                    </p:animMotion>
                                  </p:childTnLst>
                                </p:cTn>
                              </p:par>
                              <p:par>
                                <p:cTn id="33" presetID="1" presetClass="exit" presetSubtype="0" fill="hold" nodeType="withEffect">
                                  <p:stCondLst>
                                    <p:cond delay="10000"/>
                                  </p:stCondLst>
                                  <p:childTnLst>
                                    <p:set>
                                      <p:cBhvr>
                                        <p:cTn id="34" dur="1" fill="hold">
                                          <p:stCondLst>
                                            <p:cond delay="0"/>
                                          </p:stCondLst>
                                        </p:cTn>
                                        <p:tgtEl>
                                          <p:spTgt spid="656"/>
                                        </p:tgtEl>
                                        <p:attrNameLst>
                                          <p:attrName>style.visibility</p:attrName>
                                        </p:attrNameLst>
                                      </p:cBhvr>
                                      <p:to>
                                        <p:strVal val="hidden"/>
                                      </p:to>
                                    </p:set>
                                  </p:childTnLst>
                                </p:cTn>
                              </p:par>
                              <p:par>
                                <p:cTn id="35" presetID="3" presetClass="entr" presetSubtype="10" fill="hold" nodeType="withEffect">
                                  <p:stCondLst>
                                    <p:cond delay="10000"/>
                                  </p:stCondLst>
                                  <p:iterate type="lt">
                                    <p:tmPct val="0"/>
                                  </p:iterate>
                                  <p:childTnLst>
                                    <p:set>
                                      <p:cBhvr>
                                        <p:cTn id="36" dur="1" fill="hold">
                                          <p:stCondLst>
                                            <p:cond delay="0"/>
                                          </p:stCondLst>
                                        </p:cTn>
                                        <p:tgtEl>
                                          <p:spTgt spid="657"/>
                                        </p:tgtEl>
                                        <p:attrNameLst>
                                          <p:attrName>style.visibility</p:attrName>
                                        </p:attrNameLst>
                                      </p:cBhvr>
                                      <p:to>
                                        <p:strVal val="visible"/>
                                      </p:to>
                                    </p:set>
                                    <p:animEffect transition="in" filter="blinds(horizontal)">
                                      <p:cBhvr>
                                        <p:cTn id="37" dur="500"/>
                                        <p:tgtEl>
                                          <p:spTgt spid="657"/>
                                        </p:tgtEl>
                                      </p:cBhvr>
                                    </p:animEffect>
                                  </p:childTnLst>
                                </p:cTn>
                              </p:par>
                              <p:par>
                                <p:cTn id="38" presetID="31" presetClass="entr" presetSubtype="0" fill="hold" nodeType="withEffect">
                                  <p:stCondLst>
                                    <p:cond delay="10000"/>
                                  </p:stCondLst>
                                  <p:iterate type="lt">
                                    <p:tmPct val="5000"/>
                                  </p:iterate>
                                  <p:childTnLst>
                                    <p:set>
                                      <p:cBhvr>
                                        <p:cTn id="39" dur="1" fill="hold">
                                          <p:stCondLst>
                                            <p:cond delay="0"/>
                                          </p:stCondLst>
                                        </p:cTn>
                                        <p:tgtEl>
                                          <p:spTgt spid="94"/>
                                        </p:tgtEl>
                                        <p:attrNameLst>
                                          <p:attrName>style.visibility</p:attrName>
                                        </p:attrNameLst>
                                      </p:cBhvr>
                                      <p:to>
                                        <p:strVal val="visible"/>
                                      </p:to>
                                    </p:set>
                                    <p:anim calcmode="lin" valueType="num">
                                      <p:cBhvr>
                                        <p:cTn id="40" dur="1000" fill="hold"/>
                                        <p:tgtEl>
                                          <p:spTgt spid="94"/>
                                        </p:tgtEl>
                                        <p:attrNameLst>
                                          <p:attrName>ppt_w</p:attrName>
                                        </p:attrNameLst>
                                      </p:cBhvr>
                                      <p:tavLst>
                                        <p:tav tm="0">
                                          <p:val>
                                            <p:fltVal val="0"/>
                                          </p:val>
                                        </p:tav>
                                        <p:tav tm="100000">
                                          <p:val>
                                            <p:strVal val="#ppt_w"/>
                                          </p:val>
                                        </p:tav>
                                      </p:tavLst>
                                    </p:anim>
                                    <p:anim calcmode="lin" valueType="num">
                                      <p:cBhvr>
                                        <p:cTn id="41" dur="1000" fill="hold"/>
                                        <p:tgtEl>
                                          <p:spTgt spid="94"/>
                                        </p:tgtEl>
                                        <p:attrNameLst>
                                          <p:attrName>ppt_h</p:attrName>
                                        </p:attrNameLst>
                                      </p:cBhvr>
                                      <p:tavLst>
                                        <p:tav tm="0">
                                          <p:val>
                                            <p:fltVal val="0"/>
                                          </p:val>
                                        </p:tav>
                                        <p:tav tm="100000">
                                          <p:val>
                                            <p:strVal val="#ppt_h"/>
                                          </p:val>
                                        </p:tav>
                                      </p:tavLst>
                                    </p:anim>
                                    <p:anim calcmode="lin" valueType="num">
                                      <p:cBhvr>
                                        <p:cTn id="42" dur="1000" fill="hold"/>
                                        <p:tgtEl>
                                          <p:spTgt spid="94"/>
                                        </p:tgtEl>
                                        <p:attrNameLst>
                                          <p:attrName>style.rotation</p:attrName>
                                        </p:attrNameLst>
                                      </p:cBhvr>
                                      <p:tavLst>
                                        <p:tav tm="0">
                                          <p:val>
                                            <p:fltVal val="90"/>
                                          </p:val>
                                        </p:tav>
                                        <p:tav tm="100000">
                                          <p:val>
                                            <p:fltVal val="0"/>
                                          </p:val>
                                        </p:tav>
                                      </p:tavLst>
                                    </p:anim>
                                    <p:animEffect transition="in" filter="fade">
                                      <p:cBhvr>
                                        <p:cTn id="43" dur="1000"/>
                                        <p:tgtEl>
                                          <p:spTgt spid="94"/>
                                        </p:tgtEl>
                                      </p:cBhvr>
                                    </p:animEffect>
                                  </p:childTnLst>
                                </p:cTn>
                              </p:par>
                              <p:par>
                                <p:cTn id="44" presetID="10" presetClass="entr" presetSubtype="0" fill="hold" nodeType="withEffect">
                                  <p:stCondLst>
                                    <p:cond delay="10000"/>
                                  </p:stCondLst>
                                  <p:childTnLst>
                                    <p:set>
                                      <p:cBhvr>
                                        <p:cTn id="45" dur="1" fill="hold">
                                          <p:stCondLst>
                                            <p:cond delay="0"/>
                                          </p:stCondLst>
                                        </p:cTn>
                                        <p:tgtEl>
                                          <p:spTgt spid="2268"/>
                                        </p:tgtEl>
                                        <p:attrNameLst>
                                          <p:attrName>style.visibility</p:attrName>
                                        </p:attrNameLst>
                                      </p:cBhvr>
                                      <p:to>
                                        <p:strVal val="visible"/>
                                      </p:to>
                                    </p:set>
                                    <p:animEffect transition="in" filter="fade">
                                      <p:cBhvr>
                                        <p:cTn id="46" dur="2000"/>
                                        <p:tgtEl>
                                          <p:spTgt spid="2268"/>
                                        </p:tgtEl>
                                      </p:cBhvr>
                                    </p:animEffect>
                                  </p:childTnLst>
                                </p:cTn>
                              </p:par>
                              <p:par>
                                <p:cTn id="47" presetID="31" presetClass="entr" presetSubtype="0" fill="hold" nodeType="withEffect">
                                  <p:stCondLst>
                                    <p:cond delay="10000"/>
                                  </p:stCondLst>
                                  <p:iterate type="lt">
                                    <p:tmPct val="5000"/>
                                  </p:iterate>
                                  <p:childTnLst>
                                    <p:set>
                                      <p:cBhvr>
                                        <p:cTn id="48" dur="1" fill="hold">
                                          <p:stCondLst>
                                            <p:cond delay="0"/>
                                          </p:stCondLst>
                                        </p:cTn>
                                        <p:tgtEl>
                                          <p:spTgt spid="2234"/>
                                        </p:tgtEl>
                                        <p:attrNameLst>
                                          <p:attrName>style.visibility</p:attrName>
                                        </p:attrNameLst>
                                      </p:cBhvr>
                                      <p:to>
                                        <p:strVal val="visible"/>
                                      </p:to>
                                    </p:set>
                                    <p:anim calcmode="lin" valueType="num">
                                      <p:cBhvr>
                                        <p:cTn id="49" dur="1000" fill="hold"/>
                                        <p:tgtEl>
                                          <p:spTgt spid="2234"/>
                                        </p:tgtEl>
                                        <p:attrNameLst>
                                          <p:attrName>ppt_w</p:attrName>
                                        </p:attrNameLst>
                                      </p:cBhvr>
                                      <p:tavLst>
                                        <p:tav tm="0">
                                          <p:val>
                                            <p:fltVal val="0"/>
                                          </p:val>
                                        </p:tav>
                                        <p:tav tm="100000">
                                          <p:val>
                                            <p:strVal val="#ppt_w"/>
                                          </p:val>
                                        </p:tav>
                                      </p:tavLst>
                                    </p:anim>
                                    <p:anim calcmode="lin" valueType="num">
                                      <p:cBhvr>
                                        <p:cTn id="50" dur="1000" fill="hold"/>
                                        <p:tgtEl>
                                          <p:spTgt spid="2234"/>
                                        </p:tgtEl>
                                        <p:attrNameLst>
                                          <p:attrName>ppt_h</p:attrName>
                                        </p:attrNameLst>
                                      </p:cBhvr>
                                      <p:tavLst>
                                        <p:tav tm="0">
                                          <p:val>
                                            <p:fltVal val="0"/>
                                          </p:val>
                                        </p:tav>
                                        <p:tav tm="100000">
                                          <p:val>
                                            <p:strVal val="#ppt_h"/>
                                          </p:val>
                                        </p:tav>
                                      </p:tavLst>
                                    </p:anim>
                                    <p:anim calcmode="lin" valueType="num">
                                      <p:cBhvr>
                                        <p:cTn id="51" dur="1000" fill="hold"/>
                                        <p:tgtEl>
                                          <p:spTgt spid="2234"/>
                                        </p:tgtEl>
                                        <p:attrNameLst>
                                          <p:attrName>style.rotation</p:attrName>
                                        </p:attrNameLst>
                                      </p:cBhvr>
                                      <p:tavLst>
                                        <p:tav tm="0">
                                          <p:val>
                                            <p:fltVal val="90"/>
                                          </p:val>
                                        </p:tav>
                                        <p:tav tm="100000">
                                          <p:val>
                                            <p:fltVal val="0"/>
                                          </p:val>
                                        </p:tav>
                                      </p:tavLst>
                                    </p:anim>
                                    <p:animEffect transition="in" filter="fade">
                                      <p:cBhvr>
                                        <p:cTn id="52" dur="1000"/>
                                        <p:tgtEl>
                                          <p:spTgt spid="2234"/>
                                        </p:tgtEl>
                                      </p:cBhvr>
                                    </p:animEffect>
                                  </p:childTnLst>
                                </p:cTn>
                              </p:par>
                              <p:par>
                                <p:cTn id="53" presetID="10" presetClass="entr" presetSubtype="0" fill="hold" nodeType="withEffect">
                                  <p:stCondLst>
                                    <p:cond delay="10000"/>
                                  </p:stCondLst>
                                  <p:childTnLst>
                                    <p:set>
                                      <p:cBhvr>
                                        <p:cTn id="54" dur="1" fill="hold">
                                          <p:stCondLst>
                                            <p:cond delay="0"/>
                                          </p:stCondLst>
                                        </p:cTn>
                                        <p:tgtEl>
                                          <p:spTgt spid="103"/>
                                        </p:tgtEl>
                                        <p:attrNameLst>
                                          <p:attrName>style.visibility</p:attrName>
                                        </p:attrNameLst>
                                      </p:cBhvr>
                                      <p:to>
                                        <p:strVal val="visible"/>
                                      </p:to>
                                    </p:set>
                                    <p:animEffect transition="in" filter="fade">
                                      <p:cBhvr>
                                        <p:cTn id="55" dur="2000"/>
                                        <p:tgtEl>
                                          <p:spTgt spid="103"/>
                                        </p:tgtEl>
                                      </p:cBhvr>
                                    </p:animEffect>
                                  </p:childTnLst>
                                </p:cTn>
                              </p:par>
                              <p:par>
                                <p:cTn id="56" presetID="56" presetClass="path" presetSubtype="0" repeatCount="indefinite" decel="50000" autoRev="1" fill="hold" nodeType="withEffect">
                                  <p:stCondLst>
                                    <p:cond delay="10000"/>
                                  </p:stCondLst>
                                  <p:iterate type="lt">
                                    <p:tmPct val="0"/>
                                  </p:iterate>
                                  <p:childTnLst>
                                    <p:animMotion origin="layout" path="M 0 0  L 0.25 -0.33333  E" pathEditMode="relative" ptsTypes="">
                                      <p:cBhvr>
                                        <p:cTn id="57" dur="12000" fill="hold"/>
                                        <p:tgtEl>
                                          <p:spTgt spid="94"/>
                                        </p:tgtEl>
                                        <p:attrNameLst>
                                          <p:attrName>ppt_x</p:attrName>
                                          <p:attrName>ppt_y</p:attrName>
                                        </p:attrNameLst>
                                      </p:cBhvr>
                                    </p:animMotion>
                                  </p:childTnLst>
                                </p:cTn>
                              </p:par>
                              <p:par>
                                <p:cTn id="58" presetID="49" presetClass="path" presetSubtype="0" repeatCount="indefinite" decel="50000" autoRev="1" fill="hold" nodeType="withEffect">
                                  <p:stCondLst>
                                    <p:cond delay="10000"/>
                                  </p:stCondLst>
                                  <p:childTnLst>
                                    <p:animMotion origin="layout" path="M 0 0  L 0.25 0.33333  E" pathEditMode="relative" ptsTypes="">
                                      <p:cBhvr>
                                        <p:cTn id="59" dur="5000" fill="hold"/>
                                        <p:tgtEl>
                                          <p:spTgt spid="2268"/>
                                        </p:tgtEl>
                                        <p:attrNameLst>
                                          <p:attrName>ppt_x</p:attrName>
                                          <p:attrName>ppt_y</p:attrName>
                                        </p:attrNameLst>
                                      </p:cBhvr>
                                    </p:animMotion>
                                  </p:childTnLst>
                                </p:cTn>
                              </p:par>
                              <p:par>
                                <p:cTn id="60" presetID="0" presetClass="path" presetSubtype="0" repeatCount="indefinite" decel="50000" autoRev="1" fill="hold" nodeType="withEffect">
                                  <p:stCondLst>
                                    <p:cond delay="10000"/>
                                  </p:stCondLst>
                                  <p:childTnLst>
                                    <p:animMotion origin="layout" path="M -5.55556E-7 -1.48148E-6 L 0.09826 -0.4551 " pathEditMode="relative" ptsTypes="AA">
                                      <p:cBhvr>
                                        <p:cTn id="61" dur="12000" fill="hold"/>
                                        <p:tgtEl>
                                          <p:spTgt spid="103"/>
                                        </p:tgtEl>
                                        <p:attrNameLst>
                                          <p:attrName>ppt_x</p:attrName>
                                          <p:attrName>ppt_y</p:attrName>
                                        </p:attrNameLst>
                                      </p:cBhvr>
                                    </p:animMotion>
                                  </p:childTnLst>
                                </p:cTn>
                              </p:par>
                              <p:par>
                                <p:cTn id="62" presetID="1" presetClass="exit" presetSubtype="0" fill="hold" nodeType="withEffect">
                                  <p:stCondLst>
                                    <p:cond delay="15000"/>
                                  </p:stCondLst>
                                  <p:iterate type="lt">
                                    <p:tmAbs val="0"/>
                                  </p:iterate>
                                  <p:childTnLst>
                                    <p:set>
                                      <p:cBhvr>
                                        <p:cTn id="63" dur="1" fill="hold">
                                          <p:stCondLst>
                                            <p:cond delay="0"/>
                                          </p:stCondLst>
                                        </p:cTn>
                                        <p:tgtEl>
                                          <p:spTgt spid="657"/>
                                        </p:tgtEl>
                                        <p:attrNameLst>
                                          <p:attrName>style.visibility</p:attrName>
                                        </p:attrNameLst>
                                      </p:cBhvr>
                                      <p:to>
                                        <p:strVal val="hidden"/>
                                      </p:to>
                                    </p:set>
                                  </p:childTnLst>
                                </p:cTn>
                              </p:par>
                              <p:par>
                                <p:cTn id="64" presetID="10" presetClass="entr" presetSubtype="0" fill="hold" nodeType="withEffect">
                                  <p:stCondLst>
                                    <p:cond delay="15000"/>
                                  </p:stCondLst>
                                  <p:childTnLst>
                                    <p:set>
                                      <p:cBhvr>
                                        <p:cTn id="65" dur="1" fill="hold">
                                          <p:stCondLst>
                                            <p:cond delay="0"/>
                                          </p:stCondLst>
                                        </p:cTn>
                                        <p:tgtEl>
                                          <p:spTgt spid="658"/>
                                        </p:tgtEl>
                                        <p:attrNameLst>
                                          <p:attrName>style.visibility</p:attrName>
                                        </p:attrNameLst>
                                      </p:cBhvr>
                                      <p:to>
                                        <p:strVal val="visible"/>
                                      </p:to>
                                    </p:set>
                                    <p:animEffect transition="in" filter="fade">
                                      <p:cBhvr>
                                        <p:cTn id="66" dur="2000"/>
                                        <p:tgtEl>
                                          <p:spTgt spid="658"/>
                                        </p:tgtEl>
                                      </p:cBhvr>
                                    </p:animEffect>
                                  </p:childTnLst>
                                </p:cTn>
                              </p:par>
                              <p:par>
                                <p:cTn id="67" presetID="31" presetClass="entr" presetSubtype="0" fill="hold" nodeType="withEffect">
                                  <p:stCondLst>
                                    <p:cond delay="15000"/>
                                  </p:stCondLst>
                                  <p:iterate type="lt">
                                    <p:tmPct val="5000"/>
                                  </p:iterate>
                                  <p:childTnLst>
                                    <p:set>
                                      <p:cBhvr>
                                        <p:cTn id="68" dur="1" fill="hold">
                                          <p:stCondLst>
                                            <p:cond delay="0"/>
                                          </p:stCondLst>
                                        </p:cTn>
                                        <p:tgtEl>
                                          <p:spTgt spid="2193"/>
                                        </p:tgtEl>
                                        <p:attrNameLst>
                                          <p:attrName>style.visibility</p:attrName>
                                        </p:attrNameLst>
                                      </p:cBhvr>
                                      <p:to>
                                        <p:strVal val="visible"/>
                                      </p:to>
                                    </p:set>
                                    <p:anim calcmode="lin" valueType="num">
                                      <p:cBhvr>
                                        <p:cTn id="69" dur="1000" fill="hold"/>
                                        <p:tgtEl>
                                          <p:spTgt spid="2193"/>
                                        </p:tgtEl>
                                        <p:attrNameLst>
                                          <p:attrName>ppt_w</p:attrName>
                                        </p:attrNameLst>
                                      </p:cBhvr>
                                      <p:tavLst>
                                        <p:tav tm="0">
                                          <p:val>
                                            <p:fltVal val="0"/>
                                          </p:val>
                                        </p:tav>
                                        <p:tav tm="100000">
                                          <p:val>
                                            <p:strVal val="#ppt_w"/>
                                          </p:val>
                                        </p:tav>
                                      </p:tavLst>
                                    </p:anim>
                                    <p:anim calcmode="lin" valueType="num">
                                      <p:cBhvr>
                                        <p:cTn id="70" dur="1000" fill="hold"/>
                                        <p:tgtEl>
                                          <p:spTgt spid="2193"/>
                                        </p:tgtEl>
                                        <p:attrNameLst>
                                          <p:attrName>ppt_h</p:attrName>
                                        </p:attrNameLst>
                                      </p:cBhvr>
                                      <p:tavLst>
                                        <p:tav tm="0">
                                          <p:val>
                                            <p:fltVal val="0"/>
                                          </p:val>
                                        </p:tav>
                                        <p:tav tm="100000">
                                          <p:val>
                                            <p:strVal val="#ppt_h"/>
                                          </p:val>
                                        </p:tav>
                                      </p:tavLst>
                                    </p:anim>
                                    <p:anim calcmode="lin" valueType="num">
                                      <p:cBhvr>
                                        <p:cTn id="71" dur="1000" fill="hold"/>
                                        <p:tgtEl>
                                          <p:spTgt spid="2193"/>
                                        </p:tgtEl>
                                        <p:attrNameLst>
                                          <p:attrName>style.rotation</p:attrName>
                                        </p:attrNameLst>
                                      </p:cBhvr>
                                      <p:tavLst>
                                        <p:tav tm="0">
                                          <p:val>
                                            <p:fltVal val="90"/>
                                          </p:val>
                                        </p:tav>
                                        <p:tav tm="100000">
                                          <p:val>
                                            <p:fltVal val="0"/>
                                          </p:val>
                                        </p:tav>
                                      </p:tavLst>
                                    </p:anim>
                                    <p:animEffect transition="in" filter="fade">
                                      <p:cBhvr>
                                        <p:cTn id="72" dur="1000"/>
                                        <p:tgtEl>
                                          <p:spTgt spid="2193"/>
                                        </p:tgtEl>
                                      </p:cBhvr>
                                    </p:animEffect>
                                  </p:childTnLst>
                                </p:cTn>
                              </p:par>
                              <p:par>
                                <p:cTn id="73" presetID="31" presetClass="entr" presetSubtype="0" fill="hold" nodeType="withEffect">
                                  <p:stCondLst>
                                    <p:cond delay="15000"/>
                                  </p:stCondLst>
                                  <p:iterate type="lt">
                                    <p:tmPct val="5000"/>
                                  </p:iterate>
                                  <p:childTnLst>
                                    <p:set>
                                      <p:cBhvr>
                                        <p:cTn id="74" dur="1" fill="hold">
                                          <p:stCondLst>
                                            <p:cond delay="0"/>
                                          </p:stCondLst>
                                        </p:cTn>
                                        <p:tgtEl>
                                          <p:spTgt spid="2217"/>
                                        </p:tgtEl>
                                        <p:attrNameLst>
                                          <p:attrName>style.visibility</p:attrName>
                                        </p:attrNameLst>
                                      </p:cBhvr>
                                      <p:to>
                                        <p:strVal val="visible"/>
                                      </p:to>
                                    </p:set>
                                    <p:anim calcmode="lin" valueType="num">
                                      <p:cBhvr>
                                        <p:cTn id="75" dur="1000" fill="hold"/>
                                        <p:tgtEl>
                                          <p:spTgt spid="2217"/>
                                        </p:tgtEl>
                                        <p:attrNameLst>
                                          <p:attrName>ppt_w</p:attrName>
                                        </p:attrNameLst>
                                      </p:cBhvr>
                                      <p:tavLst>
                                        <p:tav tm="0">
                                          <p:val>
                                            <p:fltVal val="0"/>
                                          </p:val>
                                        </p:tav>
                                        <p:tav tm="100000">
                                          <p:val>
                                            <p:strVal val="#ppt_w"/>
                                          </p:val>
                                        </p:tav>
                                      </p:tavLst>
                                    </p:anim>
                                    <p:anim calcmode="lin" valueType="num">
                                      <p:cBhvr>
                                        <p:cTn id="76" dur="1000" fill="hold"/>
                                        <p:tgtEl>
                                          <p:spTgt spid="2217"/>
                                        </p:tgtEl>
                                        <p:attrNameLst>
                                          <p:attrName>ppt_h</p:attrName>
                                        </p:attrNameLst>
                                      </p:cBhvr>
                                      <p:tavLst>
                                        <p:tav tm="0">
                                          <p:val>
                                            <p:fltVal val="0"/>
                                          </p:val>
                                        </p:tav>
                                        <p:tav tm="100000">
                                          <p:val>
                                            <p:strVal val="#ppt_h"/>
                                          </p:val>
                                        </p:tav>
                                      </p:tavLst>
                                    </p:anim>
                                    <p:anim calcmode="lin" valueType="num">
                                      <p:cBhvr>
                                        <p:cTn id="77" dur="1000" fill="hold"/>
                                        <p:tgtEl>
                                          <p:spTgt spid="2217"/>
                                        </p:tgtEl>
                                        <p:attrNameLst>
                                          <p:attrName>style.rotation</p:attrName>
                                        </p:attrNameLst>
                                      </p:cBhvr>
                                      <p:tavLst>
                                        <p:tav tm="0">
                                          <p:val>
                                            <p:fltVal val="90"/>
                                          </p:val>
                                        </p:tav>
                                        <p:tav tm="100000">
                                          <p:val>
                                            <p:fltVal val="0"/>
                                          </p:val>
                                        </p:tav>
                                      </p:tavLst>
                                    </p:anim>
                                    <p:animEffect transition="in" filter="fade">
                                      <p:cBhvr>
                                        <p:cTn id="78" dur="1000"/>
                                        <p:tgtEl>
                                          <p:spTgt spid="2217"/>
                                        </p:tgtEl>
                                      </p:cBhvr>
                                    </p:animEffect>
                                  </p:childTnLst>
                                </p:cTn>
                              </p:par>
                              <p:par>
                                <p:cTn id="79" presetID="31" presetClass="entr" presetSubtype="0" fill="hold" nodeType="withEffect">
                                  <p:stCondLst>
                                    <p:cond delay="15000"/>
                                  </p:stCondLst>
                                  <p:iterate type="lt">
                                    <p:tmPct val="5000"/>
                                  </p:iterate>
                                  <p:childTnLst>
                                    <p:set>
                                      <p:cBhvr>
                                        <p:cTn id="80" dur="1" fill="hold">
                                          <p:stCondLst>
                                            <p:cond delay="0"/>
                                          </p:stCondLst>
                                        </p:cTn>
                                        <p:tgtEl>
                                          <p:spTgt spid="2246"/>
                                        </p:tgtEl>
                                        <p:attrNameLst>
                                          <p:attrName>style.visibility</p:attrName>
                                        </p:attrNameLst>
                                      </p:cBhvr>
                                      <p:to>
                                        <p:strVal val="visible"/>
                                      </p:to>
                                    </p:set>
                                    <p:anim calcmode="lin" valueType="num">
                                      <p:cBhvr>
                                        <p:cTn id="81" dur="1000" fill="hold"/>
                                        <p:tgtEl>
                                          <p:spTgt spid="2246"/>
                                        </p:tgtEl>
                                        <p:attrNameLst>
                                          <p:attrName>ppt_w</p:attrName>
                                        </p:attrNameLst>
                                      </p:cBhvr>
                                      <p:tavLst>
                                        <p:tav tm="0">
                                          <p:val>
                                            <p:fltVal val="0"/>
                                          </p:val>
                                        </p:tav>
                                        <p:tav tm="100000">
                                          <p:val>
                                            <p:strVal val="#ppt_w"/>
                                          </p:val>
                                        </p:tav>
                                      </p:tavLst>
                                    </p:anim>
                                    <p:anim calcmode="lin" valueType="num">
                                      <p:cBhvr>
                                        <p:cTn id="82" dur="1000" fill="hold"/>
                                        <p:tgtEl>
                                          <p:spTgt spid="2246"/>
                                        </p:tgtEl>
                                        <p:attrNameLst>
                                          <p:attrName>ppt_h</p:attrName>
                                        </p:attrNameLst>
                                      </p:cBhvr>
                                      <p:tavLst>
                                        <p:tav tm="0">
                                          <p:val>
                                            <p:fltVal val="0"/>
                                          </p:val>
                                        </p:tav>
                                        <p:tav tm="100000">
                                          <p:val>
                                            <p:strVal val="#ppt_h"/>
                                          </p:val>
                                        </p:tav>
                                      </p:tavLst>
                                    </p:anim>
                                    <p:anim calcmode="lin" valueType="num">
                                      <p:cBhvr>
                                        <p:cTn id="83" dur="1000" fill="hold"/>
                                        <p:tgtEl>
                                          <p:spTgt spid="2246"/>
                                        </p:tgtEl>
                                        <p:attrNameLst>
                                          <p:attrName>style.rotation</p:attrName>
                                        </p:attrNameLst>
                                      </p:cBhvr>
                                      <p:tavLst>
                                        <p:tav tm="0">
                                          <p:val>
                                            <p:fltVal val="90"/>
                                          </p:val>
                                        </p:tav>
                                        <p:tav tm="100000">
                                          <p:val>
                                            <p:fltVal val="0"/>
                                          </p:val>
                                        </p:tav>
                                      </p:tavLst>
                                    </p:anim>
                                    <p:animEffect transition="in" filter="fade">
                                      <p:cBhvr>
                                        <p:cTn id="84" dur="1000"/>
                                        <p:tgtEl>
                                          <p:spTgt spid="2246"/>
                                        </p:tgtEl>
                                      </p:cBhvr>
                                    </p:animEffect>
                                  </p:childTnLst>
                                </p:cTn>
                              </p:par>
                              <p:par>
                                <p:cTn id="85" presetID="10" presetClass="entr" presetSubtype="0" fill="hold" nodeType="withEffect">
                                  <p:stCondLst>
                                    <p:cond delay="15000"/>
                                  </p:stCondLst>
                                  <p:childTnLst>
                                    <p:set>
                                      <p:cBhvr>
                                        <p:cTn id="86" dur="1" fill="hold">
                                          <p:stCondLst>
                                            <p:cond delay="0"/>
                                          </p:stCondLst>
                                        </p:cTn>
                                        <p:tgtEl>
                                          <p:spTgt spid="2251"/>
                                        </p:tgtEl>
                                        <p:attrNameLst>
                                          <p:attrName>style.visibility</p:attrName>
                                        </p:attrNameLst>
                                      </p:cBhvr>
                                      <p:to>
                                        <p:strVal val="visible"/>
                                      </p:to>
                                    </p:set>
                                    <p:animEffect transition="in" filter="fade">
                                      <p:cBhvr>
                                        <p:cTn id="87" dur="2000"/>
                                        <p:tgtEl>
                                          <p:spTgt spid="2251"/>
                                        </p:tgtEl>
                                      </p:cBhvr>
                                    </p:animEffect>
                                  </p:childTnLst>
                                </p:cTn>
                              </p:par>
                              <p:par>
                                <p:cTn id="88" presetID="31" presetClass="entr" presetSubtype="0" fill="hold" nodeType="withEffect">
                                  <p:stCondLst>
                                    <p:cond delay="15000"/>
                                  </p:stCondLst>
                                  <p:iterate type="lt">
                                    <p:tmPct val="5000"/>
                                  </p:iterate>
                                  <p:childTnLst>
                                    <p:set>
                                      <p:cBhvr>
                                        <p:cTn id="89" dur="1" fill="hold">
                                          <p:stCondLst>
                                            <p:cond delay="0"/>
                                          </p:stCondLst>
                                        </p:cTn>
                                        <p:tgtEl>
                                          <p:spTgt spid="2262"/>
                                        </p:tgtEl>
                                        <p:attrNameLst>
                                          <p:attrName>style.visibility</p:attrName>
                                        </p:attrNameLst>
                                      </p:cBhvr>
                                      <p:to>
                                        <p:strVal val="visible"/>
                                      </p:to>
                                    </p:set>
                                    <p:anim calcmode="lin" valueType="num">
                                      <p:cBhvr>
                                        <p:cTn id="90" dur="1000" fill="hold"/>
                                        <p:tgtEl>
                                          <p:spTgt spid="2262"/>
                                        </p:tgtEl>
                                        <p:attrNameLst>
                                          <p:attrName>ppt_w</p:attrName>
                                        </p:attrNameLst>
                                      </p:cBhvr>
                                      <p:tavLst>
                                        <p:tav tm="0">
                                          <p:val>
                                            <p:fltVal val="0"/>
                                          </p:val>
                                        </p:tav>
                                        <p:tav tm="100000">
                                          <p:val>
                                            <p:strVal val="#ppt_w"/>
                                          </p:val>
                                        </p:tav>
                                      </p:tavLst>
                                    </p:anim>
                                    <p:anim calcmode="lin" valueType="num">
                                      <p:cBhvr>
                                        <p:cTn id="91" dur="1000" fill="hold"/>
                                        <p:tgtEl>
                                          <p:spTgt spid="2262"/>
                                        </p:tgtEl>
                                        <p:attrNameLst>
                                          <p:attrName>ppt_h</p:attrName>
                                        </p:attrNameLst>
                                      </p:cBhvr>
                                      <p:tavLst>
                                        <p:tav tm="0">
                                          <p:val>
                                            <p:fltVal val="0"/>
                                          </p:val>
                                        </p:tav>
                                        <p:tav tm="100000">
                                          <p:val>
                                            <p:strVal val="#ppt_h"/>
                                          </p:val>
                                        </p:tav>
                                      </p:tavLst>
                                    </p:anim>
                                    <p:anim calcmode="lin" valueType="num">
                                      <p:cBhvr>
                                        <p:cTn id="92" dur="1000" fill="hold"/>
                                        <p:tgtEl>
                                          <p:spTgt spid="2262"/>
                                        </p:tgtEl>
                                        <p:attrNameLst>
                                          <p:attrName>style.rotation</p:attrName>
                                        </p:attrNameLst>
                                      </p:cBhvr>
                                      <p:tavLst>
                                        <p:tav tm="0">
                                          <p:val>
                                            <p:fltVal val="90"/>
                                          </p:val>
                                        </p:tav>
                                        <p:tav tm="100000">
                                          <p:val>
                                            <p:fltVal val="0"/>
                                          </p:val>
                                        </p:tav>
                                      </p:tavLst>
                                    </p:anim>
                                    <p:animEffect transition="in" filter="fade">
                                      <p:cBhvr>
                                        <p:cTn id="93" dur="1000"/>
                                        <p:tgtEl>
                                          <p:spTgt spid="2262"/>
                                        </p:tgtEl>
                                      </p:cBhvr>
                                    </p:animEffect>
                                  </p:childTnLst>
                                </p:cTn>
                              </p:par>
                              <p:par>
                                <p:cTn id="94" presetID="10" presetClass="entr" presetSubtype="0" fill="hold" nodeType="withEffect">
                                  <p:stCondLst>
                                    <p:cond delay="15000"/>
                                  </p:stCondLst>
                                  <p:childTnLst>
                                    <p:set>
                                      <p:cBhvr>
                                        <p:cTn id="95" dur="1" fill="hold">
                                          <p:stCondLst>
                                            <p:cond delay="0"/>
                                          </p:stCondLst>
                                        </p:cTn>
                                        <p:tgtEl>
                                          <p:spTgt spid="97"/>
                                        </p:tgtEl>
                                        <p:attrNameLst>
                                          <p:attrName>style.visibility</p:attrName>
                                        </p:attrNameLst>
                                      </p:cBhvr>
                                      <p:to>
                                        <p:strVal val="visible"/>
                                      </p:to>
                                    </p:set>
                                    <p:animEffect transition="in" filter="fade">
                                      <p:cBhvr>
                                        <p:cTn id="96" dur="2000"/>
                                        <p:tgtEl>
                                          <p:spTgt spid="97"/>
                                        </p:tgtEl>
                                      </p:cBhvr>
                                    </p:animEffect>
                                  </p:childTnLst>
                                </p:cTn>
                              </p:par>
                              <p:par>
                                <p:cTn id="97" presetID="31" presetClass="entr" presetSubtype="0" fill="hold" nodeType="withEffect">
                                  <p:stCondLst>
                                    <p:cond delay="15000"/>
                                  </p:stCondLst>
                                  <p:iterate type="lt">
                                    <p:tmPct val="5000"/>
                                  </p:iterate>
                                  <p:childTnLst>
                                    <p:set>
                                      <p:cBhvr>
                                        <p:cTn id="98" dur="1" fill="hold">
                                          <p:stCondLst>
                                            <p:cond delay="0"/>
                                          </p:stCondLst>
                                        </p:cTn>
                                        <p:tgtEl>
                                          <p:spTgt spid="101"/>
                                        </p:tgtEl>
                                        <p:attrNameLst>
                                          <p:attrName>style.visibility</p:attrName>
                                        </p:attrNameLst>
                                      </p:cBhvr>
                                      <p:to>
                                        <p:strVal val="visible"/>
                                      </p:to>
                                    </p:set>
                                    <p:anim calcmode="lin" valueType="num">
                                      <p:cBhvr>
                                        <p:cTn id="99" dur="1000" fill="hold"/>
                                        <p:tgtEl>
                                          <p:spTgt spid="101"/>
                                        </p:tgtEl>
                                        <p:attrNameLst>
                                          <p:attrName>ppt_w</p:attrName>
                                        </p:attrNameLst>
                                      </p:cBhvr>
                                      <p:tavLst>
                                        <p:tav tm="0">
                                          <p:val>
                                            <p:fltVal val="0"/>
                                          </p:val>
                                        </p:tav>
                                        <p:tav tm="100000">
                                          <p:val>
                                            <p:strVal val="#ppt_w"/>
                                          </p:val>
                                        </p:tav>
                                      </p:tavLst>
                                    </p:anim>
                                    <p:anim calcmode="lin" valueType="num">
                                      <p:cBhvr>
                                        <p:cTn id="100" dur="1000" fill="hold"/>
                                        <p:tgtEl>
                                          <p:spTgt spid="101"/>
                                        </p:tgtEl>
                                        <p:attrNameLst>
                                          <p:attrName>ppt_h</p:attrName>
                                        </p:attrNameLst>
                                      </p:cBhvr>
                                      <p:tavLst>
                                        <p:tav tm="0">
                                          <p:val>
                                            <p:fltVal val="0"/>
                                          </p:val>
                                        </p:tav>
                                        <p:tav tm="100000">
                                          <p:val>
                                            <p:strVal val="#ppt_h"/>
                                          </p:val>
                                        </p:tav>
                                      </p:tavLst>
                                    </p:anim>
                                    <p:anim calcmode="lin" valueType="num">
                                      <p:cBhvr>
                                        <p:cTn id="101" dur="1000" fill="hold"/>
                                        <p:tgtEl>
                                          <p:spTgt spid="101"/>
                                        </p:tgtEl>
                                        <p:attrNameLst>
                                          <p:attrName>style.rotation</p:attrName>
                                        </p:attrNameLst>
                                      </p:cBhvr>
                                      <p:tavLst>
                                        <p:tav tm="0">
                                          <p:val>
                                            <p:fltVal val="90"/>
                                          </p:val>
                                        </p:tav>
                                        <p:tav tm="100000">
                                          <p:val>
                                            <p:fltVal val="0"/>
                                          </p:val>
                                        </p:tav>
                                      </p:tavLst>
                                    </p:anim>
                                    <p:animEffect transition="in" filter="fade">
                                      <p:cBhvr>
                                        <p:cTn id="102" dur="1000"/>
                                        <p:tgtEl>
                                          <p:spTgt spid="101"/>
                                        </p:tgtEl>
                                      </p:cBhvr>
                                    </p:animEffect>
                                  </p:childTnLst>
                                </p:cTn>
                              </p:par>
                              <p:par>
                                <p:cTn id="103" presetID="10" presetClass="entr" presetSubtype="0" fill="hold" nodeType="withEffect">
                                  <p:stCondLst>
                                    <p:cond delay="15000"/>
                                  </p:stCondLst>
                                  <p:childTnLst>
                                    <p:set>
                                      <p:cBhvr>
                                        <p:cTn id="104" dur="1" fill="hold">
                                          <p:stCondLst>
                                            <p:cond delay="0"/>
                                          </p:stCondLst>
                                        </p:cTn>
                                        <p:tgtEl>
                                          <p:spTgt spid="107"/>
                                        </p:tgtEl>
                                        <p:attrNameLst>
                                          <p:attrName>style.visibility</p:attrName>
                                        </p:attrNameLst>
                                      </p:cBhvr>
                                      <p:to>
                                        <p:strVal val="visible"/>
                                      </p:to>
                                    </p:set>
                                    <p:animEffect transition="in" filter="fade">
                                      <p:cBhvr>
                                        <p:cTn id="105" dur="2000"/>
                                        <p:tgtEl>
                                          <p:spTgt spid="107"/>
                                        </p:tgtEl>
                                      </p:cBhvr>
                                    </p:animEffect>
                                  </p:childTnLst>
                                </p:cTn>
                              </p:par>
                              <p:par>
                                <p:cTn id="106" presetID="64" presetClass="path" presetSubtype="0" accel="50000" decel="50000" fill="hold" nodeType="withEffect">
                                  <p:stCondLst>
                                    <p:cond delay="15000"/>
                                  </p:stCondLst>
                                  <p:childTnLst>
                                    <p:animMotion origin="layout" path="M 0.00521 0.05995 L -0.02934 -0.62523 " pathEditMode="relative" rAng="0" ptsTypes="AA">
                                      <p:cBhvr>
                                        <p:cTn id="107" dur="15000" fill="hold"/>
                                        <p:tgtEl>
                                          <p:spTgt spid="2251"/>
                                        </p:tgtEl>
                                        <p:attrNameLst>
                                          <p:attrName>ppt_x</p:attrName>
                                          <p:attrName>ppt_y</p:attrName>
                                        </p:attrNameLst>
                                      </p:cBhvr>
                                      <p:rCtr x="-1736" y="-34259"/>
                                    </p:animMotion>
                                  </p:childTnLst>
                                </p:cTn>
                              </p:par>
                              <p:par>
                                <p:cTn id="108" presetID="35" presetClass="path" presetSubtype="0" accel="50000" decel="50000" fill="hold" nodeType="withEffect">
                                  <p:stCondLst>
                                    <p:cond delay="15000"/>
                                  </p:stCondLst>
                                  <p:iterate type="lt">
                                    <p:tmPct val="0"/>
                                  </p:iterate>
                                  <p:childTnLst>
                                    <p:animMotion origin="layout" path="M 0 0  L -0.25 0  E" pathEditMode="relative" ptsTypes="">
                                      <p:cBhvr>
                                        <p:cTn id="109" dur="12000" fill="hold"/>
                                        <p:tgtEl>
                                          <p:spTgt spid="2246"/>
                                        </p:tgtEl>
                                        <p:attrNameLst>
                                          <p:attrName>ppt_x</p:attrName>
                                          <p:attrName>ppt_y</p:attrName>
                                        </p:attrNameLst>
                                      </p:cBhvr>
                                    </p:animMotion>
                                  </p:childTnLst>
                                </p:cTn>
                              </p:par>
                              <p:par>
                                <p:cTn id="110" presetID="8" presetClass="emph" presetSubtype="0" fill="hold" nodeType="withEffect">
                                  <p:stCondLst>
                                    <p:cond delay="15000"/>
                                  </p:stCondLst>
                                  <p:iterate type="lt">
                                    <p:tmPct val="0"/>
                                  </p:iterate>
                                  <p:childTnLst>
                                    <p:animRot by="21600000">
                                      <p:cBhvr>
                                        <p:cTn id="111" dur="2000" fill="hold"/>
                                        <p:tgtEl>
                                          <p:spTgt spid="2217"/>
                                        </p:tgtEl>
                                        <p:attrNameLst>
                                          <p:attrName>r</p:attrName>
                                        </p:attrNameLst>
                                      </p:cBhvr>
                                    </p:animRot>
                                  </p:childTnLst>
                                </p:cTn>
                              </p:par>
                              <p:par>
                                <p:cTn id="112" presetID="0" presetClass="path" presetSubtype="0" accel="50000" decel="50000" fill="hold" nodeType="withEffect">
                                  <p:stCondLst>
                                    <p:cond delay="15000"/>
                                  </p:stCondLst>
                                  <p:iterate type="lt">
                                    <p:tmPct val="0"/>
                                  </p:iterate>
                                  <p:childTnLst>
                                    <p:animMotion origin="layout" path="M -5.55556E-7 7.03704E-6 L -0.34826 -0.37245 " pathEditMode="relative" ptsTypes="AA">
                                      <p:cBhvr>
                                        <p:cTn id="113" dur="9000" fill="hold"/>
                                        <p:tgtEl>
                                          <p:spTgt spid="2262"/>
                                        </p:tgtEl>
                                        <p:attrNameLst>
                                          <p:attrName>ppt_x</p:attrName>
                                          <p:attrName>ppt_y</p:attrName>
                                        </p:attrNameLst>
                                      </p:cBhvr>
                                    </p:animMotion>
                                  </p:childTnLst>
                                </p:cTn>
                              </p:par>
                              <p:par>
                                <p:cTn id="114" presetID="10" presetClass="exit" presetSubtype="0" fill="hold" nodeType="withEffect">
                                  <p:stCondLst>
                                    <p:cond delay="22000"/>
                                  </p:stCondLst>
                                  <p:childTnLst>
                                    <p:animEffect transition="out" filter="fade">
                                      <p:cBhvr>
                                        <p:cTn id="115" dur="2000"/>
                                        <p:tgtEl>
                                          <p:spTgt spid="658"/>
                                        </p:tgtEl>
                                      </p:cBhvr>
                                    </p:animEffect>
                                    <p:set>
                                      <p:cBhvr>
                                        <p:cTn id="116" dur="1" fill="hold">
                                          <p:stCondLst>
                                            <p:cond delay="1999"/>
                                          </p:stCondLst>
                                        </p:cTn>
                                        <p:tgtEl>
                                          <p:spTgt spid="658"/>
                                        </p:tgtEl>
                                        <p:attrNameLst>
                                          <p:attrName>style.visibility</p:attrName>
                                        </p:attrNameLst>
                                      </p:cBhvr>
                                      <p:to>
                                        <p:strVal val="hidden"/>
                                      </p:to>
                                    </p:set>
                                  </p:childTnLst>
                                </p:cTn>
                              </p:par>
                              <p:par>
                                <p:cTn id="117" presetID="10" presetClass="entr" presetSubtype="0" fill="hold" nodeType="withEffect">
                                  <p:stCondLst>
                                    <p:cond delay="22000"/>
                                  </p:stCondLst>
                                  <p:childTnLst>
                                    <p:set>
                                      <p:cBhvr>
                                        <p:cTn id="118" dur="1" fill="hold">
                                          <p:stCondLst>
                                            <p:cond delay="0"/>
                                          </p:stCondLst>
                                        </p:cTn>
                                        <p:tgtEl>
                                          <p:spTgt spid="659"/>
                                        </p:tgtEl>
                                        <p:attrNameLst>
                                          <p:attrName>style.visibility</p:attrName>
                                        </p:attrNameLst>
                                      </p:cBhvr>
                                      <p:to>
                                        <p:strVal val="visible"/>
                                      </p:to>
                                    </p:set>
                                    <p:animEffect transition="in" filter="fade">
                                      <p:cBhvr>
                                        <p:cTn id="119" dur="2000"/>
                                        <p:tgtEl>
                                          <p:spTgt spid="659"/>
                                        </p:tgtEl>
                                      </p:cBhvr>
                                    </p:animEffect>
                                  </p:childTnLst>
                                </p:cTn>
                              </p:par>
                              <p:par>
                                <p:cTn id="120" presetID="10" presetClass="entr" presetSubtype="0" fill="hold" nodeType="withEffect">
                                  <p:stCondLst>
                                    <p:cond delay="22000"/>
                                  </p:stCondLst>
                                  <p:childTnLst>
                                    <p:set>
                                      <p:cBhvr>
                                        <p:cTn id="121" dur="1" fill="hold">
                                          <p:stCondLst>
                                            <p:cond delay="0"/>
                                          </p:stCondLst>
                                        </p:cTn>
                                        <p:tgtEl>
                                          <p:spTgt spid="2"/>
                                        </p:tgtEl>
                                        <p:attrNameLst>
                                          <p:attrName>style.visibility</p:attrName>
                                        </p:attrNameLst>
                                      </p:cBhvr>
                                      <p:to>
                                        <p:strVal val="visible"/>
                                      </p:to>
                                    </p:set>
                                    <p:animEffect transition="in" filter="fade">
                                      <p:cBhvr>
                                        <p:cTn id="122" dur="2000"/>
                                        <p:tgtEl>
                                          <p:spTgt spid="2"/>
                                        </p:tgtEl>
                                      </p:cBhvr>
                                    </p:animEffect>
                                  </p:childTnLst>
                                </p:cTn>
                              </p:par>
                              <p:par>
                                <p:cTn id="123" presetID="10" presetClass="entr" presetSubtype="0" fill="hold" nodeType="withEffect">
                                  <p:stCondLst>
                                    <p:cond delay="22000"/>
                                  </p:stCondLst>
                                  <p:childTnLst>
                                    <p:set>
                                      <p:cBhvr>
                                        <p:cTn id="124" dur="1" fill="hold">
                                          <p:stCondLst>
                                            <p:cond delay="0"/>
                                          </p:stCondLst>
                                        </p:cTn>
                                        <p:tgtEl>
                                          <p:spTgt spid="11"/>
                                        </p:tgtEl>
                                        <p:attrNameLst>
                                          <p:attrName>style.visibility</p:attrName>
                                        </p:attrNameLst>
                                      </p:cBhvr>
                                      <p:to>
                                        <p:strVal val="visible"/>
                                      </p:to>
                                    </p:set>
                                    <p:animEffect transition="in" filter="fade">
                                      <p:cBhvr>
                                        <p:cTn id="125" dur="2000"/>
                                        <p:tgtEl>
                                          <p:spTgt spid="11"/>
                                        </p:tgtEl>
                                      </p:cBhvr>
                                    </p:animEffect>
                                  </p:childTnLst>
                                </p:cTn>
                              </p:par>
                              <p:par>
                                <p:cTn id="126" presetID="10" presetClass="entr" presetSubtype="0" fill="hold" nodeType="withEffect">
                                  <p:stCondLst>
                                    <p:cond delay="22000"/>
                                  </p:stCondLst>
                                  <p:childTnLst>
                                    <p:set>
                                      <p:cBhvr>
                                        <p:cTn id="127" dur="1" fill="hold">
                                          <p:stCondLst>
                                            <p:cond delay="0"/>
                                          </p:stCondLst>
                                        </p:cTn>
                                        <p:tgtEl>
                                          <p:spTgt spid="2149"/>
                                        </p:tgtEl>
                                        <p:attrNameLst>
                                          <p:attrName>style.visibility</p:attrName>
                                        </p:attrNameLst>
                                      </p:cBhvr>
                                      <p:to>
                                        <p:strVal val="visible"/>
                                      </p:to>
                                    </p:set>
                                    <p:animEffect transition="in" filter="fade">
                                      <p:cBhvr>
                                        <p:cTn id="128" dur="2000"/>
                                        <p:tgtEl>
                                          <p:spTgt spid="2149"/>
                                        </p:tgtEl>
                                      </p:cBhvr>
                                    </p:animEffect>
                                  </p:childTnLst>
                                </p:cTn>
                              </p:par>
                              <p:par>
                                <p:cTn id="129" presetID="10" presetClass="entr" presetSubtype="0" fill="hold" nodeType="withEffect">
                                  <p:stCondLst>
                                    <p:cond delay="22000"/>
                                  </p:stCondLst>
                                  <p:childTnLst>
                                    <p:set>
                                      <p:cBhvr>
                                        <p:cTn id="130" dur="1" fill="hold">
                                          <p:stCondLst>
                                            <p:cond delay="0"/>
                                          </p:stCondLst>
                                        </p:cTn>
                                        <p:tgtEl>
                                          <p:spTgt spid="2166"/>
                                        </p:tgtEl>
                                        <p:attrNameLst>
                                          <p:attrName>style.visibility</p:attrName>
                                        </p:attrNameLst>
                                      </p:cBhvr>
                                      <p:to>
                                        <p:strVal val="visible"/>
                                      </p:to>
                                    </p:set>
                                    <p:animEffect transition="in" filter="fade">
                                      <p:cBhvr>
                                        <p:cTn id="131" dur="2000"/>
                                        <p:tgtEl>
                                          <p:spTgt spid="2166"/>
                                        </p:tgtEl>
                                      </p:cBhvr>
                                    </p:animEffect>
                                  </p:childTnLst>
                                </p:cTn>
                              </p:par>
                              <p:par>
                                <p:cTn id="132" presetID="10" presetClass="entr" presetSubtype="0" fill="hold" nodeType="withEffect">
                                  <p:stCondLst>
                                    <p:cond delay="22000"/>
                                  </p:stCondLst>
                                  <p:childTnLst>
                                    <p:set>
                                      <p:cBhvr>
                                        <p:cTn id="133" dur="1" fill="hold">
                                          <p:stCondLst>
                                            <p:cond delay="0"/>
                                          </p:stCondLst>
                                        </p:cTn>
                                        <p:tgtEl>
                                          <p:spTgt spid="2214"/>
                                        </p:tgtEl>
                                        <p:attrNameLst>
                                          <p:attrName>style.visibility</p:attrName>
                                        </p:attrNameLst>
                                      </p:cBhvr>
                                      <p:to>
                                        <p:strVal val="visible"/>
                                      </p:to>
                                    </p:set>
                                    <p:animEffect transition="in" filter="fade">
                                      <p:cBhvr>
                                        <p:cTn id="134" dur="2000"/>
                                        <p:tgtEl>
                                          <p:spTgt spid="2214"/>
                                        </p:tgtEl>
                                      </p:cBhvr>
                                    </p:animEffect>
                                  </p:childTnLst>
                                </p:cTn>
                              </p:par>
                              <p:par>
                                <p:cTn id="135" presetID="10" presetClass="entr" presetSubtype="0" fill="hold" nodeType="withEffect">
                                  <p:stCondLst>
                                    <p:cond delay="22000"/>
                                  </p:stCondLst>
                                  <p:childTnLst>
                                    <p:set>
                                      <p:cBhvr>
                                        <p:cTn id="136" dur="1" fill="hold">
                                          <p:stCondLst>
                                            <p:cond delay="0"/>
                                          </p:stCondLst>
                                        </p:cTn>
                                        <p:tgtEl>
                                          <p:spTgt spid="2230"/>
                                        </p:tgtEl>
                                        <p:attrNameLst>
                                          <p:attrName>style.visibility</p:attrName>
                                        </p:attrNameLst>
                                      </p:cBhvr>
                                      <p:to>
                                        <p:strVal val="visible"/>
                                      </p:to>
                                    </p:set>
                                    <p:animEffect transition="in" filter="fade">
                                      <p:cBhvr>
                                        <p:cTn id="137" dur="2000"/>
                                        <p:tgtEl>
                                          <p:spTgt spid="2230"/>
                                        </p:tgtEl>
                                      </p:cBhvr>
                                    </p:animEffect>
                                  </p:childTnLst>
                                </p:cTn>
                              </p:par>
                              <p:par>
                                <p:cTn id="138" presetID="10" presetClass="entr" presetSubtype="0" fill="hold" nodeType="withEffect">
                                  <p:stCondLst>
                                    <p:cond delay="22000"/>
                                  </p:stCondLst>
                                  <p:childTnLst>
                                    <p:set>
                                      <p:cBhvr>
                                        <p:cTn id="139" dur="1" fill="hold">
                                          <p:stCondLst>
                                            <p:cond delay="0"/>
                                          </p:stCondLst>
                                        </p:cTn>
                                        <p:tgtEl>
                                          <p:spTgt spid="99"/>
                                        </p:tgtEl>
                                        <p:attrNameLst>
                                          <p:attrName>style.visibility</p:attrName>
                                        </p:attrNameLst>
                                      </p:cBhvr>
                                      <p:to>
                                        <p:strVal val="visible"/>
                                      </p:to>
                                    </p:set>
                                    <p:animEffect transition="in" filter="fade">
                                      <p:cBhvr>
                                        <p:cTn id="140" dur="2000"/>
                                        <p:tgtEl>
                                          <p:spTgt spid="99"/>
                                        </p:tgtEl>
                                      </p:cBhvr>
                                    </p:animEffect>
                                  </p:childTnLst>
                                </p:cTn>
                              </p:par>
                              <p:par>
                                <p:cTn id="141" presetID="10" presetClass="entr" presetSubtype="0" fill="hold" nodeType="withEffect">
                                  <p:stCondLst>
                                    <p:cond delay="22000"/>
                                  </p:stCondLst>
                                  <p:childTnLst>
                                    <p:set>
                                      <p:cBhvr>
                                        <p:cTn id="142" dur="1" fill="hold">
                                          <p:stCondLst>
                                            <p:cond delay="0"/>
                                          </p:stCondLst>
                                        </p:cTn>
                                        <p:tgtEl>
                                          <p:spTgt spid="105"/>
                                        </p:tgtEl>
                                        <p:attrNameLst>
                                          <p:attrName>style.visibility</p:attrName>
                                        </p:attrNameLst>
                                      </p:cBhvr>
                                      <p:to>
                                        <p:strVal val="visible"/>
                                      </p:to>
                                    </p:set>
                                    <p:animEffect transition="in" filter="fade">
                                      <p:cBhvr>
                                        <p:cTn id="143" dur="2000"/>
                                        <p:tgtEl>
                                          <p:spTgt spid="105"/>
                                        </p:tgtEl>
                                      </p:cBhvr>
                                    </p:animEffect>
                                  </p:childTnLst>
                                </p:cTn>
                              </p:par>
                              <p:par>
                                <p:cTn id="144" presetID="10" presetClass="entr" presetSubtype="0" fill="hold" nodeType="withEffect">
                                  <p:stCondLst>
                                    <p:cond delay="22000"/>
                                  </p:stCondLst>
                                  <p:childTnLst>
                                    <p:set>
                                      <p:cBhvr>
                                        <p:cTn id="145" dur="1" fill="hold">
                                          <p:stCondLst>
                                            <p:cond delay="0"/>
                                          </p:stCondLst>
                                        </p:cTn>
                                        <p:tgtEl>
                                          <p:spTgt spid="109"/>
                                        </p:tgtEl>
                                        <p:attrNameLst>
                                          <p:attrName>style.visibility</p:attrName>
                                        </p:attrNameLst>
                                      </p:cBhvr>
                                      <p:to>
                                        <p:strVal val="visible"/>
                                      </p:to>
                                    </p:set>
                                    <p:animEffect transition="in" filter="fade">
                                      <p:cBhvr>
                                        <p:cTn id="146" dur="2000"/>
                                        <p:tgtEl>
                                          <p:spTgt spid="109"/>
                                        </p:tgtEl>
                                      </p:cBhvr>
                                    </p:animEffect>
                                  </p:childTnLst>
                                </p:cTn>
                              </p:par>
                              <p:par>
                                <p:cTn id="147" presetID="10" presetClass="entr" presetSubtype="0" fill="hold" nodeType="withEffect">
                                  <p:stCondLst>
                                    <p:cond delay="22000"/>
                                  </p:stCondLst>
                                  <p:childTnLst>
                                    <p:set>
                                      <p:cBhvr>
                                        <p:cTn id="148" dur="1" fill="hold">
                                          <p:stCondLst>
                                            <p:cond delay="0"/>
                                          </p:stCondLst>
                                        </p:cTn>
                                        <p:tgtEl>
                                          <p:spTgt spid="111"/>
                                        </p:tgtEl>
                                        <p:attrNameLst>
                                          <p:attrName>style.visibility</p:attrName>
                                        </p:attrNameLst>
                                      </p:cBhvr>
                                      <p:to>
                                        <p:strVal val="visible"/>
                                      </p:to>
                                    </p:set>
                                    <p:animEffect transition="in" filter="fade">
                                      <p:cBhvr>
                                        <p:cTn id="149" dur="2000"/>
                                        <p:tgtEl>
                                          <p:spTgt spid="111"/>
                                        </p:tgtEl>
                                      </p:cBhvr>
                                    </p:animEffect>
                                  </p:childTnLst>
                                </p:cTn>
                              </p:par>
                              <p:par>
                                <p:cTn id="150" presetID="10" presetClass="entr" presetSubtype="0" fill="hold" nodeType="withEffect">
                                  <p:stCondLst>
                                    <p:cond delay="22000"/>
                                  </p:stCondLst>
                                  <p:childTnLst>
                                    <p:set>
                                      <p:cBhvr>
                                        <p:cTn id="151" dur="1" fill="hold">
                                          <p:stCondLst>
                                            <p:cond delay="0"/>
                                          </p:stCondLst>
                                        </p:cTn>
                                        <p:tgtEl>
                                          <p:spTgt spid="2295"/>
                                        </p:tgtEl>
                                        <p:attrNameLst>
                                          <p:attrName>style.visibility</p:attrName>
                                        </p:attrNameLst>
                                      </p:cBhvr>
                                      <p:to>
                                        <p:strVal val="visible"/>
                                      </p:to>
                                    </p:set>
                                    <p:animEffect transition="in" filter="fade">
                                      <p:cBhvr>
                                        <p:cTn id="152" dur="2000"/>
                                        <p:tgtEl>
                                          <p:spTgt spid="2295"/>
                                        </p:tgtEl>
                                      </p:cBhvr>
                                    </p:animEffect>
                                  </p:childTnLst>
                                </p:cTn>
                              </p:par>
                              <p:par>
                                <p:cTn id="153" presetID="10" presetClass="entr" presetSubtype="0" fill="hold" nodeType="withEffect">
                                  <p:stCondLst>
                                    <p:cond delay="22000"/>
                                  </p:stCondLst>
                                  <p:childTnLst>
                                    <p:set>
                                      <p:cBhvr>
                                        <p:cTn id="154" dur="1" fill="hold">
                                          <p:stCondLst>
                                            <p:cond delay="0"/>
                                          </p:stCondLst>
                                        </p:cTn>
                                        <p:tgtEl>
                                          <p:spTgt spid="128"/>
                                        </p:tgtEl>
                                        <p:attrNameLst>
                                          <p:attrName>style.visibility</p:attrName>
                                        </p:attrNameLst>
                                      </p:cBhvr>
                                      <p:to>
                                        <p:strVal val="visible"/>
                                      </p:to>
                                    </p:set>
                                    <p:animEffect transition="in" filter="fade">
                                      <p:cBhvr>
                                        <p:cTn id="155" dur="2000"/>
                                        <p:tgtEl>
                                          <p:spTgt spid="128"/>
                                        </p:tgtEl>
                                      </p:cBhvr>
                                    </p:animEffect>
                                  </p:childTnLst>
                                </p:cTn>
                              </p:par>
                              <p:par>
                                <p:cTn id="156" presetID="10" presetClass="entr" presetSubtype="0" fill="hold" nodeType="withEffect">
                                  <p:stCondLst>
                                    <p:cond delay="22000"/>
                                  </p:stCondLst>
                                  <p:childTnLst>
                                    <p:set>
                                      <p:cBhvr>
                                        <p:cTn id="157" dur="1" fill="hold">
                                          <p:stCondLst>
                                            <p:cond delay="0"/>
                                          </p:stCondLst>
                                        </p:cTn>
                                        <p:tgtEl>
                                          <p:spTgt spid="145"/>
                                        </p:tgtEl>
                                        <p:attrNameLst>
                                          <p:attrName>style.visibility</p:attrName>
                                        </p:attrNameLst>
                                      </p:cBhvr>
                                      <p:to>
                                        <p:strVal val="visible"/>
                                      </p:to>
                                    </p:set>
                                    <p:animEffect transition="in" filter="fade">
                                      <p:cBhvr>
                                        <p:cTn id="158" dur="2000"/>
                                        <p:tgtEl>
                                          <p:spTgt spid="145"/>
                                        </p:tgtEl>
                                      </p:cBhvr>
                                    </p:animEffect>
                                  </p:childTnLst>
                                </p:cTn>
                              </p:par>
                              <p:par>
                                <p:cTn id="159" presetID="10" presetClass="entr" presetSubtype="0" fill="hold" nodeType="withEffect">
                                  <p:stCondLst>
                                    <p:cond delay="22000"/>
                                  </p:stCondLst>
                                  <p:childTnLst>
                                    <p:set>
                                      <p:cBhvr>
                                        <p:cTn id="160" dur="1" fill="hold">
                                          <p:stCondLst>
                                            <p:cond delay="0"/>
                                          </p:stCondLst>
                                        </p:cTn>
                                        <p:tgtEl>
                                          <p:spTgt spid="2310"/>
                                        </p:tgtEl>
                                        <p:attrNameLst>
                                          <p:attrName>style.visibility</p:attrName>
                                        </p:attrNameLst>
                                      </p:cBhvr>
                                      <p:to>
                                        <p:strVal val="visible"/>
                                      </p:to>
                                    </p:set>
                                    <p:animEffect transition="in" filter="fade">
                                      <p:cBhvr>
                                        <p:cTn id="161" dur="2000"/>
                                        <p:tgtEl>
                                          <p:spTgt spid="2310"/>
                                        </p:tgtEl>
                                      </p:cBhvr>
                                    </p:animEffect>
                                  </p:childTnLst>
                                </p:cTn>
                              </p:par>
                              <p:par>
                                <p:cTn id="162" presetID="10" presetClass="entr" presetSubtype="0" fill="hold" nodeType="withEffect">
                                  <p:stCondLst>
                                    <p:cond delay="22000"/>
                                  </p:stCondLst>
                                  <p:childTnLst>
                                    <p:set>
                                      <p:cBhvr>
                                        <p:cTn id="163" dur="1" fill="hold">
                                          <p:stCondLst>
                                            <p:cond delay="0"/>
                                          </p:stCondLst>
                                        </p:cTn>
                                        <p:tgtEl>
                                          <p:spTgt spid="2312"/>
                                        </p:tgtEl>
                                        <p:attrNameLst>
                                          <p:attrName>style.visibility</p:attrName>
                                        </p:attrNameLst>
                                      </p:cBhvr>
                                      <p:to>
                                        <p:strVal val="visible"/>
                                      </p:to>
                                    </p:set>
                                    <p:animEffect transition="in" filter="fade">
                                      <p:cBhvr>
                                        <p:cTn id="164" dur="2000"/>
                                        <p:tgtEl>
                                          <p:spTgt spid="2312"/>
                                        </p:tgtEl>
                                      </p:cBhvr>
                                    </p:animEffect>
                                  </p:childTnLst>
                                </p:cTn>
                              </p:par>
                              <p:par>
                                <p:cTn id="165" presetID="10" presetClass="entr" presetSubtype="0" fill="hold" nodeType="withEffect">
                                  <p:stCondLst>
                                    <p:cond delay="22000"/>
                                  </p:stCondLst>
                                  <p:childTnLst>
                                    <p:set>
                                      <p:cBhvr>
                                        <p:cTn id="166" dur="1" fill="hold">
                                          <p:stCondLst>
                                            <p:cond delay="0"/>
                                          </p:stCondLst>
                                        </p:cTn>
                                        <p:tgtEl>
                                          <p:spTgt spid="2326"/>
                                        </p:tgtEl>
                                        <p:attrNameLst>
                                          <p:attrName>style.visibility</p:attrName>
                                        </p:attrNameLst>
                                      </p:cBhvr>
                                      <p:to>
                                        <p:strVal val="visible"/>
                                      </p:to>
                                    </p:set>
                                    <p:animEffect transition="in" filter="fade">
                                      <p:cBhvr>
                                        <p:cTn id="167" dur="2000"/>
                                        <p:tgtEl>
                                          <p:spTgt spid="2326"/>
                                        </p:tgtEl>
                                      </p:cBhvr>
                                    </p:animEffect>
                                  </p:childTnLst>
                                </p:cTn>
                              </p:par>
                              <p:par>
                                <p:cTn id="168" presetID="7" presetClass="path" presetSubtype="0" accel="50000" decel="50000" fill="hold" nodeType="withEffect">
                                  <p:stCondLst>
                                    <p:cond delay="23000"/>
                                  </p:stCondLst>
                                  <p:childTnLst>
                                    <p:animMotion origin="layout" path="M 0 0  L 0.25 0  L 0.25 0.33333  L 0 0.33333  L 0 0  Z" pathEditMode="relative" ptsTypes="">
                                      <p:cBhvr>
                                        <p:cTn id="169" dur="30000" fill="hold"/>
                                        <p:tgtEl>
                                          <p:spTgt spid="128"/>
                                        </p:tgtEl>
                                        <p:attrNameLst>
                                          <p:attrName>ppt_x</p:attrName>
                                          <p:attrName>ppt_y</p:attrName>
                                        </p:attrNameLst>
                                      </p:cBhvr>
                                    </p:animMotion>
                                  </p:childTnLst>
                                </p:cTn>
                              </p:par>
                              <p:par>
                                <p:cTn id="170" presetID="1" presetClass="path" presetSubtype="0" accel="50000" decel="50000" fill="hold" nodeType="withEffect">
                                  <p:stCondLst>
                                    <p:cond delay="23000"/>
                                  </p:stCondLst>
                                  <p:childTnLst>
                                    <p:animMotion origin="layout" path="M 0 0  C 0.069 0  0.125 0.07467  0.125 0.16667  C 0.125 0.25867  0.069 0.33333  0 0.33333  C -0.069 0.33333  -0.125 0.25867  -0.125 0.16667  C -0.125 0.07467  -0.069 0  0 0  Z" pathEditMode="relative" ptsTypes="">
                                      <p:cBhvr>
                                        <p:cTn id="171" dur="23000" fill="hold"/>
                                        <p:tgtEl>
                                          <p:spTgt spid="2295"/>
                                        </p:tgtEl>
                                        <p:attrNameLst>
                                          <p:attrName>ppt_x</p:attrName>
                                          <p:attrName>ppt_y</p:attrName>
                                        </p:attrNameLst>
                                      </p:cBhvr>
                                    </p:animMotion>
                                  </p:childTnLst>
                                </p:cTn>
                              </p:par>
                              <p:par>
                                <p:cTn id="172" presetID="0" presetClass="path" presetSubtype="0" accel="50000" decel="50000" fill="hold" nodeType="withEffect">
                                  <p:stCondLst>
                                    <p:cond delay="23000"/>
                                  </p:stCondLst>
                                  <p:childTnLst>
                                    <p:animMotion origin="layout" path="M 4.72222E-6 1.11111E-6 L -0.39653 0.44583 " pathEditMode="relative" rAng="0" ptsTypes="AA">
                                      <p:cBhvr>
                                        <p:cTn id="173" dur="5000" fill="hold"/>
                                        <p:tgtEl>
                                          <p:spTgt spid="2310"/>
                                        </p:tgtEl>
                                        <p:attrNameLst>
                                          <p:attrName>ppt_x</p:attrName>
                                          <p:attrName>ppt_y</p:attrName>
                                        </p:attrNameLst>
                                      </p:cBhvr>
                                      <p:rCtr x="-19826" y="22292"/>
                                    </p:animMotion>
                                  </p:childTnLst>
                                </p:cTn>
                              </p:par>
                              <p:par>
                                <p:cTn id="174" presetID="0" presetClass="path" presetSubtype="0" accel="50000" decel="50000" fill="hold" nodeType="withEffect">
                                  <p:stCondLst>
                                    <p:cond delay="23000"/>
                                  </p:stCondLst>
                                  <p:childTnLst>
                                    <p:animMotion origin="layout" path="M 2.77778E-7 2.96296E-6 C -0.05885 0.00857 -0.11753 0.01713 -0.14653 -0.01852 C -0.17552 -0.05417 -0.14861 -0.17338 -0.17413 -0.21389 C -0.19965 -0.2544 -0.271 -0.22755 -0.3 -0.26204 C -0.32899 -0.29653 -0.32153 -0.38356 -0.34826 -0.42083 C -0.375 -0.4581 -0.41771 -0.47176 -0.46041 -0.48518 " pathEditMode="relative" ptsTypes="aaaaaA">
                                      <p:cBhvr>
                                        <p:cTn id="175" dur="19000" fill="hold"/>
                                        <p:tgtEl>
                                          <p:spTgt spid="2214"/>
                                        </p:tgtEl>
                                        <p:attrNameLst>
                                          <p:attrName>ppt_x</p:attrName>
                                          <p:attrName>ppt_y</p:attrName>
                                        </p:attrNameLst>
                                      </p:cBhvr>
                                    </p:animMotion>
                                  </p:childTnLst>
                                </p:cTn>
                              </p:par>
                              <p:par>
                                <p:cTn id="176" presetID="8" presetClass="emph" presetSubtype="0" repeatCount="4000" fill="hold" nodeType="withEffect">
                                  <p:stCondLst>
                                    <p:cond delay="23000"/>
                                  </p:stCondLst>
                                  <p:childTnLst>
                                    <p:animRot by="21600000">
                                      <p:cBhvr>
                                        <p:cTn id="177" dur="1000" fill="hold"/>
                                        <p:tgtEl>
                                          <p:spTgt spid="111"/>
                                        </p:tgtEl>
                                        <p:attrNameLst>
                                          <p:attrName>r</p:attrName>
                                        </p:attrNameLst>
                                      </p:cBhvr>
                                    </p:animRot>
                                  </p:childTnLst>
                                </p:cTn>
                              </p:par>
                              <p:par>
                                <p:cTn id="178" presetID="0" presetClass="path" presetSubtype="0" accel="50000" decel="50000" fill="hold" nodeType="withEffect">
                                  <p:stCondLst>
                                    <p:cond delay="23000"/>
                                  </p:stCondLst>
                                  <p:childTnLst>
                                    <p:animMotion origin="layout" path="M 8.33333E-7 -1.11111E-6 C 0.05191 -0.0088 0.104 -0.01736 0.13091 -0.05972 C 0.15782 -0.10208 0.13004 -0.2037 0.16198 -0.25509 C 0.19393 -0.30648 0.29045 -0.31065 0.3224 -0.36782 C 0.35434 -0.425 0.35382 -0.51134 0.3533 -0.59769 " pathEditMode="relative" ptsTypes="aaaaA">
                                      <p:cBhvr>
                                        <p:cTn id="179" dur="13000" fill="hold"/>
                                        <p:tgtEl>
                                          <p:spTgt spid="109"/>
                                        </p:tgtEl>
                                        <p:attrNameLst>
                                          <p:attrName>ppt_x</p:attrName>
                                          <p:attrName>ppt_y</p:attrName>
                                        </p:attrNameLst>
                                      </p:cBhvr>
                                    </p:animMotion>
                                  </p:childTnLst>
                                </p:cTn>
                              </p:par>
                              <p:par>
                                <p:cTn id="180" presetID="35" presetClass="path" presetSubtype="0" accel="50000" decel="50000" fill="hold" nodeType="withEffect">
                                  <p:stCondLst>
                                    <p:cond delay="23000"/>
                                  </p:stCondLst>
                                  <p:childTnLst>
                                    <p:animMotion origin="layout" path="M 0 0  L -0.25 0  E" pathEditMode="relative" ptsTypes="">
                                      <p:cBhvr>
                                        <p:cTn id="181" dur="5000" fill="hold"/>
                                        <p:tgtEl>
                                          <p:spTgt spid="145"/>
                                        </p:tgtEl>
                                        <p:attrNameLst>
                                          <p:attrName>ppt_x</p:attrName>
                                          <p:attrName>ppt_y</p:attrName>
                                        </p:attrNameLst>
                                      </p:cBhvr>
                                    </p:animMotion>
                                  </p:childTnLst>
                                </p:cTn>
                              </p:par>
                              <p:par>
                                <p:cTn id="182" presetID="1" presetClass="exit" presetSubtype="0" fill="hold" nodeType="withEffect">
                                  <p:stCondLst>
                                    <p:cond delay="30000"/>
                                  </p:stCondLst>
                                  <p:childTnLst>
                                    <p:set>
                                      <p:cBhvr>
                                        <p:cTn id="183" dur="1" fill="hold">
                                          <p:stCondLst>
                                            <p:cond delay="0"/>
                                          </p:stCondLst>
                                        </p:cTn>
                                        <p:tgtEl>
                                          <p:spTgt spid="659"/>
                                        </p:tgtEl>
                                        <p:attrNameLst>
                                          <p:attrName>style.visibility</p:attrName>
                                        </p:attrNameLst>
                                      </p:cBhvr>
                                      <p:to>
                                        <p:strVal val="hidden"/>
                                      </p:to>
                                    </p:set>
                                  </p:childTnLst>
                                </p:cTn>
                              </p:par>
                              <p:par>
                                <p:cTn id="184" presetID="10" presetClass="entr" presetSubtype="0" fill="hold" nodeType="withEffect">
                                  <p:stCondLst>
                                    <p:cond delay="30000"/>
                                  </p:stCondLst>
                                  <p:childTnLst>
                                    <p:set>
                                      <p:cBhvr>
                                        <p:cTn id="185" dur="1" fill="hold">
                                          <p:stCondLst>
                                            <p:cond delay="0"/>
                                          </p:stCondLst>
                                        </p:cTn>
                                        <p:tgtEl>
                                          <p:spTgt spid="661"/>
                                        </p:tgtEl>
                                        <p:attrNameLst>
                                          <p:attrName>style.visibility</p:attrName>
                                        </p:attrNameLst>
                                      </p:cBhvr>
                                      <p:to>
                                        <p:strVal val="visible"/>
                                      </p:to>
                                    </p:set>
                                    <p:animEffect transition="in" filter="fade">
                                      <p:cBhvr>
                                        <p:cTn id="186" dur="2000"/>
                                        <p:tgtEl>
                                          <p:spTgt spid="661"/>
                                        </p:tgtEl>
                                      </p:cBhvr>
                                    </p:animEffect>
                                  </p:childTnLst>
                                </p:cTn>
                              </p:par>
                              <p:par>
                                <p:cTn id="187" presetID="10" presetClass="entr" presetSubtype="0" fill="hold" nodeType="withEffect">
                                  <p:stCondLst>
                                    <p:cond delay="30000"/>
                                  </p:stCondLst>
                                  <p:childTnLst>
                                    <p:set>
                                      <p:cBhvr>
                                        <p:cTn id="188" dur="1" fill="hold">
                                          <p:stCondLst>
                                            <p:cond delay="0"/>
                                          </p:stCondLst>
                                        </p:cTn>
                                        <p:tgtEl>
                                          <p:spTgt spid="2342"/>
                                        </p:tgtEl>
                                        <p:attrNameLst>
                                          <p:attrName>style.visibility</p:attrName>
                                        </p:attrNameLst>
                                      </p:cBhvr>
                                      <p:to>
                                        <p:strVal val="visible"/>
                                      </p:to>
                                    </p:set>
                                    <p:animEffect transition="in" filter="fade">
                                      <p:cBhvr>
                                        <p:cTn id="189" dur="2000"/>
                                        <p:tgtEl>
                                          <p:spTgt spid="2342"/>
                                        </p:tgtEl>
                                      </p:cBhvr>
                                    </p:animEffect>
                                  </p:childTnLst>
                                </p:cTn>
                              </p:par>
                              <p:par>
                                <p:cTn id="190" presetID="63" presetClass="path" presetSubtype="0" accel="50000" decel="50000" fill="hold" nodeType="withEffect">
                                  <p:stCondLst>
                                    <p:cond delay="30000"/>
                                  </p:stCondLst>
                                  <p:childTnLst>
                                    <p:animMotion origin="layout" path="M 2.77778E-7 -4.44444E-6 L 0.18108 -0.18611 " pathEditMode="relative" rAng="0" ptsTypes="AA">
                                      <p:cBhvr>
                                        <p:cTn id="191" dur="10000" fill="hold"/>
                                        <p:tgtEl>
                                          <p:spTgt spid="2342"/>
                                        </p:tgtEl>
                                        <p:attrNameLst>
                                          <p:attrName>ppt_x</p:attrName>
                                          <p:attrName>ppt_y</p:attrName>
                                        </p:attrNameLst>
                                      </p:cBhvr>
                                      <p:rCtr x="9045" y="-9306"/>
                                    </p:animMotion>
                                  </p:childTnLst>
                                </p:cTn>
                              </p:par>
                              <p:par>
                                <p:cTn id="192" presetID="31" presetClass="entr" presetSubtype="0" fill="hold" nodeType="withEffect">
                                  <p:stCondLst>
                                    <p:cond delay="30000"/>
                                  </p:stCondLst>
                                  <p:iterate type="lt">
                                    <p:tmPct val="5000"/>
                                  </p:iterate>
                                  <p:childTnLst>
                                    <p:set>
                                      <p:cBhvr>
                                        <p:cTn id="193" dur="1" fill="hold">
                                          <p:stCondLst>
                                            <p:cond delay="0"/>
                                          </p:stCondLst>
                                        </p:cTn>
                                        <p:tgtEl>
                                          <p:spTgt spid="206"/>
                                        </p:tgtEl>
                                        <p:attrNameLst>
                                          <p:attrName>style.visibility</p:attrName>
                                        </p:attrNameLst>
                                      </p:cBhvr>
                                      <p:to>
                                        <p:strVal val="visible"/>
                                      </p:to>
                                    </p:set>
                                    <p:anim calcmode="lin" valueType="num">
                                      <p:cBhvr>
                                        <p:cTn id="194" dur="1000" fill="hold"/>
                                        <p:tgtEl>
                                          <p:spTgt spid="206"/>
                                        </p:tgtEl>
                                        <p:attrNameLst>
                                          <p:attrName>ppt_w</p:attrName>
                                        </p:attrNameLst>
                                      </p:cBhvr>
                                      <p:tavLst>
                                        <p:tav tm="0">
                                          <p:val>
                                            <p:fltVal val="0"/>
                                          </p:val>
                                        </p:tav>
                                        <p:tav tm="100000">
                                          <p:val>
                                            <p:strVal val="#ppt_w"/>
                                          </p:val>
                                        </p:tav>
                                      </p:tavLst>
                                    </p:anim>
                                    <p:anim calcmode="lin" valueType="num">
                                      <p:cBhvr>
                                        <p:cTn id="195" dur="1000" fill="hold"/>
                                        <p:tgtEl>
                                          <p:spTgt spid="206"/>
                                        </p:tgtEl>
                                        <p:attrNameLst>
                                          <p:attrName>ppt_h</p:attrName>
                                        </p:attrNameLst>
                                      </p:cBhvr>
                                      <p:tavLst>
                                        <p:tav tm="0">
                                          <p:val>
                                            <p:fltVal val="0"/>
                                          </p:val>
                                        </p:tav>
                                        <p:tav tm="100000">
                                          <p:val>
                                            <p:strVal val="#ppt_h"/>
                                          </p:val>
                                        </p:tav>
                                      </p:tavLst>
                                    </p:anim>
                                    <p:anim calcmode="lin" valueType="num">
                                      <p:cBhvr>
                                        <p:cTn id="196" dur="1000" fill="hold"/>
                                        <p:tgtEl>
                                          <p:spTgt spid="206"/>
                                        </p:tgtEl>
                                        <p:attrNameLst>
                                          <p:attrName>style.rotation</p:attrName>
                                        </p:attrNameLst>
                                      </p:cBhvr>
                                      <p:tavLst>
                                        <p:tav tm="0">
                                          <p:val>
                                            <p:fltVal val="90"/>
                                          </p:val>
                                        </p:tav>
                                        <p:tav tm="100000">
                                          <p:val>
                                            <p:fltVal val="0"/>
                                          </p:val>
                                        </p:tav>
                                      </p:tavLst>
                                    </p:anim>
                                    <p:animEffect transition="in" filter="fade">
                                      <p:cBhvr>
                                        <p:cTn id="197" dur="1000"/>
                                        <p:tgtEl>
                                          <p:spTgt spid="206"/>
                                        </p:tgtEl>
                                      </p:cBhvr>
                                    </p:animEffect>
                                  </p:childTnLst>
                                </p:cTn>
                              </p:par>
                              <p:par>
                                <p:cTn id="198" presetID="31" presetClass="entr" presetSubtype="0" fill="hold" nodeType="withEffect">
                                  <p:stCondLst>
                                    <p:cond delay="30000"/>
                                  </p:stCondLst>
                                  <p:iterate type="lt">
                                    <p:tmPct val="5000"/>
                                  </p:iterate>
                                  <p:childTnLst>
                                    <p:set>
                                      <p:cBhvr>
                                        <p:cTn id="199" dur="1" fill="hold">
                                          <p:stCondLst>
                                            <p:cond delay="0"/>
                                          </p:stCondLst>
                                        </p:cTn>
                                        <p:tgtEl>
                                          <p:spTgt spid="2358"/>
                                        </p:tgtEl>
                                        <p:attrNameLst>
                                          <p:attrName>style.visibility</p:attrName>
                                        </p:attrNameLst>
                                      </p:cBhvr>
                                      <p:to>
                                        <p:strVal val="visible"/>
                                      </p:to>
                                    </p:set>
                                    <p:anim calcmode="lin" valueType="num">
                                      <p:cBhvr>
                                        <p:cTn id="200" dur="1000" fill="hold"/>
                                        <p:tgtEl>
                                          <p:spTgt spid="2358"/>
                                        </p:tgtEl>
                                        <p:attrNameLst>
                                          <p:attrName>ppt_w</p:attrName>
                                        </p:attrNameLst>
                                      </p:cBhvr>
                                      <p:tavLst>
                                        <p:tav tm="0">
                                          <p:val>
                                            <p:fltVal val="0"/>
                                          </p:val>
                                        </p:tav>
                                        <p:tav tm="100000">
                                          <p:val>
                                            <p:strVal val="#ppt_w"/>
                                          </p:val>
                                        </p:tav>
                                      </p:tavLst>
                                    </p:anim>
                                    <p:anim calcmode="lin" valueType="num">
                                      <p:cBhvr>
                                        <p:cTn id="201" dur="1000" fill="hold"/>
                                        <p:tgtEl>
                                          <p:spTgt spid="2358"/>
                                        </p:tgtEl>
                                        <p:attrNameLst>
                                          <p:attrName>ppt_h</p:attrName>
                                        </p:attrNameLst>
                                      </p:cBhvr>
                                      <p:tavLst>
                                        <p:tav tm="0">
                                          <p:val>
                                            <p:fltVal val="0"/>
                                          </p:val>
                                        </p:tav>
                                        <p:tav tm="100000">
                                          <p:val>
                                            <p:strVal val="#ppt_h"/>
                                          </p:val>
                                        </p:tav>
                                      </p:tavLst>
                                    </p:anim>
                                    <p:anim calcmode="lin" valueType="num">
                                      <p:cBhvr>
                                        <p:cTn id="202" dur="1000" fill="hold"/>
                                        <p:tgtEl>
                                          <p:spTgt spid="2358"/>
                                        </p:tgtEl>
                                        <p:attrNameLst>
                                          <p:attrName>style.rotation</p:attrName>
                                        </p:attrNameLst>
                                      </p:cBhvr>
                                      <p:tavLst>
                                        <p:tav tm="0">
                                          <p:val>
                                            <p:fltVal val="90"/>
                                          </p:val>
                                        </p:tav>
                                        <p:tav tm="100000">
                                          <p:val>
                                            <p:fltVal val="0"/>
                                          </p:val>
                                        </p:tav>
                                      </p:tavLst>
                                    </p:anim>
                                    <p:animEffect transition="in" filter="fade">
                                      <p:cBhvr>
                                        <p:cTn id="203" dur="1000"/>
                                        <p:tgtEl>
                                          <p:spTgt spid="2358"/>
                                        </p:tgtEl>
                                      </p:cBhvr>
                                    </p:animEffect>
                                  </p:childTnLst>
                                </p:cTn>
                              </p:par>
                              <p:par>
                                <p:cTn id="204" presetID="31" presetClass="entr" presetSubtype="0" fill="hold" nodeType="withEffect">
                                  <p:stCondLst>
                                    <p:cond delay="30000"/>
                                  </p:stCondLst>
                                  <p:iterate type="lt">
                                    <p:tmPct val="5000"/>
                                  </p:iterate>
                                  <p:childTnLst>
                                    <p:set>
                                      <p:cBhvr>
                                        <p:cTn id="205" dur="1" fill="hold">
                                          <p:stCondLst>
                                            <p:cond delay="0"/>
                                          </p:stCondLst>
                                        </p:cTn>
                                        <p:tgtEl>
                                          <p:spTgt spid="223"/>
                                        </p:tgtEl>
                                        <p:attrNameLst>
                                          <p:attrName>style.visibility</p:attrName>
                                        </p:attrNameLst>
                                      </p:cBhvr>
                                      <p:to>
                                        <p:strVal val="visible"/>
                                      </p:to>
                                    </p:set>
                                    <p:anim calcmode="lin" valueType="num">
                                      <p:cBhvr>
                                        <p:cTn id="206" dur="1000" fill="hold"/>
                                        <p:tgtEl>
                                          <p:spTgt spid="223"/>
                                        </p:tgtEl>
                                        <p:attrNameLst>
                                          <p:attrName>ppt_w</p:attrName>
                                        </p:attrNameLst>
                                      </p:cBhvr>
                                      <p:tavLst>
                                        <p:tav tm="0">
                                          <p:val>
                                            <p:fltVal val="0"/>
                                          </p:val>
                                        </p:tav>
                                        <p:tav tm="100000">
                                          <p:val>
                                            <p:strVal val="#ppt_w"/>
                                          </p:val>
                                        </p:tav>
                                      </p:tavLst>
                                    </p:anim>
                                    <p:anim calcmode="lin" valueType="num">
                                      <p:cBhvr>
                                        <p:cTn id="207" dur="1000" fill="hold"/>
                                        <p:tgtEl>
                                          <p:spTgt spid="223"/>
                                        </p:tgtEl>
                                        <p:attrNameLst>
                                          <p:attrName>ppt_h</p:attrName>
                                        </p:attrNameLst>
                                      </p:cBhvr>
                                      <p:tavLst>
                                        <p:tav tm="0">
                                          <p:val>
                                            <p:fltVal val="0"/>
                                          </p:val>
                                        </p:tav>
                                        <p:tav tm="100000">
                                          <p:val>
                                            <p:strVal val="#ppt_h"/>
                                          </p:val>
                                        </p:tav>
                                      </p:tavLst>
                                    </p:anim>
                                    <p:anim calcmode="lin" valueType="num">
                                      <p:cBhvr>
                                        <p:cTn id="208" dur="1000" fill="hold"/>
                                        <p:tgtEl>
                                          <p:spTgt spid="223"/>
                                        </p:tgtEl>
                                        <p:attrNameLst>
                                          <p:attrName>style.rotation</p:attrName>
                                        </p:attrNameLst>
                                      </p:cBhvr>
                                      <p:tavLst>
                                        <p:tav tm="0">
                                          <p:val>
                                            <p:fltVal val="90"/>
                                          </p:val>
                                        </p:tav>
                                        <p:tav tm="100000">
                                          <p:val>
                                            <p:fltVal val="0"/>
                                          </p:val>
                                        </p:tav>
                                      </p:tavLst>
                                    </p:anim>
                                    <p:animEffect transition="in" filter="fade">
                                      <p:cBhvr>
                                        <p:cTn id="209" dur="1000"/>
                                        <p:tgtEl>
                                          <p:spTgt spid="223"/>
                                        </p:tgtEl>
                                      </p:cBhvr>
                                    </p:animEffect>
                                  </p:childTnLst>
                                </p:cTn>
                              </p:par>
                              <p:par>
                                <p:cTn id="210" presetID="10" presetClass="entr" presetSubtype="0" fill="hold" nodeType="withEffect">
                                  <p:stCondLst>
                                    <p:cond delay="30000"/>
                                  </p:stCondLst>
                                  <p:childTnLst>
                                    <p:set>
                                      <p:cBhvr>
                                        <p:cTn id="211" dur="1" fill="hold">
                                          <p:stCondLst>
                                            <p:cond delay="0"/>
                                          </p:stCondLst>
                                        </p:cTn>
                                        <p:tgtEl>
                                          <p:spTgt spid="2374"/>
                                        </p:tgtEl>
                                        <p:attrNameLst>
                                          <p:attrName>style.visibility</p:attrName>
                                        </p:attrNameLst>
                                      </p:cBhvr>
                                      <p:to>
                                        <p:strVal val="visible"/>
                                      </p:to>
                                    </p:set>
                                    <p:animEffect transition="in" filter="fade">
                                      <p:cBhvr>
                                        <p:cTn id="212" dur="2000"/>
                                        <p:tgtEl>
                                          <p:spTgt spid="2374"/>
                                        </p:tgtEl>
                                      </p:cBhvr>
                                    </p:animEffect>
                                  </p:childTnLst>
                                </p:cTn>
                              </p:par>
                              <p:par>
                                <p:cTn id="213" presetID="31" presetClass="entr" presetSubtype="0" fill="hold" nodeType="withEffect">
                                  <p:stCondLst>
                                    <p:cond delay="30000"/>
                                  </p:stCondLst>
                                  <p:iterate type="lt">
                                    <p:tmPct val="5000"/>
                                  </p:iterate>
                                  <p:childTnLst>
                                    <p:set>
                                      <p:cBhvr>
                                        <p:cTn id="214" dur="1" fill="hold">
                                          <p:stCondLst>
                                            <p:cond delay="0"/>
                                          </p:stCondLst>
                                        </p:cTn>
                                        <p:tgtEl>
                                          <p:spTgt spid="2380"/>
                                        </p:tgtEl>
                                        <p:attrNameLst>
                                          <p:attrName>style.visibility</p:attrName>
                                        </p:attrNameLst>
                                      </p:cBhvr>
                                      <p:to>
                                        <p:strVal val="visible"/>
                                      </p:to>
                                    </p:set>
                                    <p:anim calcmode="lin" valueType="num">
                                      <p:cBhvr>
                                        <p:cTn id="215" dur="1000" fill="hold"/>
                                        <p:tgtEl>
                                          <p:spTgt spid="2380"/>
                                        </p:tgtEl>
                                        <p:attrNameLst>
                                          <p:attrName>ppt_w</p:attrName>
                                        </p:attrNameLst>
                                      </p:cBhvr>
                                      <p:tavLst>
                                        <p:tav tm="0">
                                          <p:val>
                                            <p:fltVal val="0"/>
                                          </p:val>
                                        </p:tav>
                                        <p:tav tm="100000">
                                          <p:val>
                                            <p:strVal val="#ppt_w"/>
                                          </p:val>
                                        </p:tav>
                                      </p:tavLst>
                                    </p:anim>
                                    <p:anim calcmode="lin" valueType="num">
                                      <p:cBhvr>
                                        <p:cTn id="216" dur="1000" fill="hold"/>
                                        <p:tgtEl>
                                          <p:spTgt spid="2380"/>
                                        </p:tgtEl>
                                        <p:attrNameLst>
                                          <p:attrName>ppt_h</p:attrName>
                                        </p:attrNameLst>
                                      </p:cBhvr>
                                      <p:tavLst>
                                        <p:tav tm="0">
                                          <p:val>
                                            <p:fltVal val="0"/>
                                          </p:val>
                                        </p:tav>
                                        <p:tav tm="100000">
                                          <p:val>
                                            <p:strVal val="#ppt_h"/>
                                          </p:val>
                                        </p:tav>
                                      </p:tavLst>
                                    </p:anim>
                                    <p:anim calcmode="lin" valueType="num">
                                      <p:cBhvr>
                                        <p:cTn id="217" dur="1000" fill="hold"/>
                                        <p:tgtEl>
                                          <p:spTgt spid="2380"/>
                                        </p:tgtEl>
                                        <p:attrNameLst>
                                          <p:attrName>style.rotation</p:attrName>
                                        </p:attrNameLst>
                                      </p:cBhvr>
                                      <p:tavLst>
                                        <p:tav tm="0">
                                          <p:val>
                                            <p:fltVal val="90"/>
                                          </p:val>
                                        </p:tav>
                                        <p:tav tm="100000">
                                          <p:val>
                                            <p:fltVal val="0"/>
                                          </p:val>
                                        </p:tav>
                                      </p:tavLst>
                                    </p:anim>
                                    <p:animEffect transition="in" filter="fade">
                                      <p:cBhvr>
                                        <p:cTn id="218" dur="1000"/>
                                        <p:tgtEl>
                                          <p:spTgt spid="2380"/>
                                        </p:tgtEl>
                                      </p:cBhvr>
                                    </p:animEffect>
                                  </p:childTnLst>
                                </p:cTn>
                              </p:par>
                              <p:par>
                                <p:cTn id="219" presetID="8" presetClass="emph" presetSubtype="0" fill="hold" nodeType="withEffect">
                                  <p:stCondLst>
                                    <p:cond delay="30000"/>
                                  </p:stCondLst>
                                  <p:iterate type="lt">
                                    <p:tmPct val="0"/>
                                  </p:iterate>
                                  <p:childTnLst>
                                    <p:animRot by="21600000">
                                      <p:cBhvr>
                                        <p:cTn id="220" dur="2000" fill="hold"/>
                                        <p:tgtEl>
                                          <p:spTgt spid="2358"/>
                                        </p:tgtEl>
                                        <p:attrNameLst>
                                          <p:attrName>r</p:attrName>
                                        </p:attrNameLst>
                                      </p:cBhvr>
                                    </p:animRot>
                                  </p:childTnLst>
                                </p:cTn>
                              </p:par>
                              <p:par>
                                <p:cTn id="221" presetID="0" presetClass="path" presetSubtype="0" accel="50000" decel="50000" fill="hold" nodeType="withEffect">
                                  <p:stCondLst>
                                    <p:cond delay="30000"/>
                                  </p:stCondLst>
                                  <p:iterate type="lt">
                                    <p:tmPct val="0"/>
                                  </p:iterate>
                                  <p:childTnLst>
                                    <p:animMotion origin="layout" path="M -5.55556E-7 7.03704E-6 L -0.34826 -0.37245 " pathEditMode="relative" ptsTypes="AA">
                                      <p:cBhvr>
                                        <p:cTn id="222" dur="9000" fill="hold"/>
                                        <p:tgtEl>
                                          <p:spTgt spid="223"/>
                                        </p:tgtEl>
                                        <p:attrNameLst>
                                          <p:attrName>ppt_x</p:attrName>
                                          <p:attrName>ppt_y</p:attrName>
                                        </p:attrNameLst>
                                      </p:cBhvr>
                                    </p:animMotion>
                                  </p:childTnLst>
                                </p:cTn>
                              </p:par>
                              <p:par>
                                <p:cTn id="223" presetID="10" presetClass="entr" presetSubtype="0" fill="hold" nodeType="withEffect">
                                  <p:stCondLst>
                                    <p:cond delay="30000"/>
                                  </p:stCondLst>
                                  <p:childTnLst>
                                    <p:set>
                                      <p:cBhvr>
                                        <p:cTn id="224" dur="1" fill="hold">
                                          <p:stCondLst>
                                            <p:cond delay="0"/>
                                          </p:stCondLst>
                                        </p:cTn>
                                        <p:tgtEl>
                                          <p:spTgt spid="2329"/>
                                        </p:tgtEl>
                                        <p:attrNameLst>
                                          <p:attrName>style.visibility</p:attrName>
                                        </p:attrNameLst>
                                      </p:cBhvr>
                                      <p:to>
                                        <p:strVal val="visible"/>
                                      </p:to>
                                    </p:set>
                                    <p:animEffect transition="in" filter="fade">
                                      <p:cBhvr>
                                        <p:cTn id="225" dur="2000"/>
                                        <p:tgtEl>
                                          <p:spTgt spid="2329"/>
                                        </p:tgtEl>
                                      </p:cBhvr>
                                    </p:animEffect>
                                  </p:childTnLst>
                                </p:cTn>
                              </p:par>
                              <p:par>
                                <p:cTn id="226" presetID="10" presetClass="entr" presetSubtype="0" fill="hold" nodeType="withEffect">
                                  <p:stCondLst>
                                    <p:cond delay="30000"/>
                                  </p:stCondLst>
                                  <p:childTnLst>
                                    <p:set>
                                      <p:cBhvr>
                                        <p:cTn id="227" dur="1" fill="hold">
                                          <p:stCondLst>
                                            <p:cond delay="0"/>
                                          </p:stCondLst>
                                        </p:cTn>
                                        <p:tgtEl>
                                          <p:spTgt spid="172"/>
                                        </p:tgtEl>
                                        <p:attrNameLst>
                                          <p:attrName>style.visibility</p:attrName>
                                        </p:attrNameLst>
                                      </p:cBhvr>
                                      <p:to>
                                        <p:strVal val="visible"/>
                                      </p:to>
                                    </p:set>
                                    <p:animEffect transition="in" filter="fade">
                                      <p:cBhvr>
                                        <p:cTn id="228" dur="2000"/>
                                        <p:tgtEl>
                                          <p:spTgt spid="172"/>
                                        </p:tgtEl>
                                      </p:cBhvr>
                                    </p:animEffect>
                                  </p:childTnLst>
                                </p:cTn>
                              </p:par>
                              <p:par>
                                <p:cTn id="229" presetID="10" presetClass="entr" presetSubtype="0" fill="hold" nodeType="withEffect">
                                  <p:stCondLst>
                                    <p:cond delay="30000"/>
                                  </p:stCondLst>
                                  <p:childTnLst>
                                    <p:set>
                                      <p:cBhvr>
                                        <p:cTn id="230" dur="1" fill="hold">
                                          <p:stCondLst>
                                            <p:cond delay="0"/>
                                          </p:stCondLst>
                                        </p:cTn>
                                        <p:tgtEl>
                                          <p:spTgt spid="189"/>
                                        </p:tgtEl>
                                        <p:attrNameLst>
                                          <p:attrName>style.visibility</p:attrName>
                                        </p:attrNameLst>
                                      </p:cBhvr>
                                      <p:to>
                                        <p:strVal val="visible"/>
                                      </p:to>
                                    </p:set>
                                    <p:animEffect transition="in" filter="fade">
                                      <p:cBhvr>
                                        <p:cTn id="231" dur="2000"/>
                                        <p:tgtEl>
                                          <p:spTgt spid="189"/>
                                        </p:tgtEl>
                                      </p:cBhvr>
                                    </p:animEffect>
                                  </p:childTnLst>
                                </p:cTn>
                              </p:par>
                              <p:par>
                                <p:cTn id="232" presetID="10" presetClass="entr" presetSubtype="0" fill="hold" nodeType="withEffect">
                                  <p:stCondLst>
                                    <p:cond delay="30000"/>
                                  </p:stCondLst>
                                  <p:childTnLst>
                                    <p:set>
                                      <p:cBhvr>
                                        <p:cTn id="233" dur="1" fill="hold">
                                          <p:stCondLst>
                                            <p:cond delay="0"/>
                                          </p:stCondLst>
                                        </p:cTn>
                                        <p:tgtEl>
                                          <p:spTgt spid="2346"/>
                                        </p:tgtEl>
                                        <p:attrNameLst>
                                          <p:attrName>style.visibility</p:attrName>
                                        </p:attrNameLst>
                                      </p:cBhvr>
                                      <p:to>
                                        <p:strVal val="visible"/>
                                      </p:to>
                                    </p:set>
                                    <p:animEffect transition="in" filter="fade">
                                      <p:cBhvr>
                                        <p:cTn id="234" dur="2000"/>
                                        <p:tgtEl>
                                          <p:spTgt spid="2346"/>
                                        </p:tgtEl>
                                      </p:cBhvr>
                                    </p:animEffect>
                                  </p:childTnLst>
                                </p:cTn>
                              </p:par>
                              <p:par>
                                <p:cTn id="235" presetID="10" presetClass="entr" presetSubtype="0" fill="hold" nodeType="withEffect">
                                  <p:stCondLst>
                                    <p:cond delay="30000"/>
                                  </p:stCondLst>
                                  <p:childTnLst>
                                    <p:set>
                                      <p:cBhvr>
                                        <p:cTn id="236" dur="1" fill="hold">
                                          <p:stCondLst>
                                            <p:cond delay="0"/>
                                          </p:stCondLst>
                                        </p:cTn>
                                        <p:tgtEl>
                                          <p:spTgt spid="2363"/>
                                        </p:tgtEl>
                                        <p:attrNameLst>
                                          <p:attrName>style.visibility</p:attrName>
                                        </p:attrNameLst>
                                      </p:cBhvr>
                                      <p:to>
                                        <p:strVal val="visible"/>
                                      </p:to>
                                    </p:set>
                                    <p:animEffect transition="in" filter="fade">
                                      <p:cBhvr>
                                        <p:cTn id="237" dur="2000"/>
                                        <p:tgtEl>
                                          <p:spTgt spid="2363"/>
                                        </p:tgtEl>
                                      </p:cBhvr>
                                    </p:animEffect>
                                  </p:childTnLst>
                                </p:cTn>
                              </p:par>
                              <p:par>
                                <p:cTn id="238" presetID="10" presetClass="entr" presetSubtype="0" fill="hold" nodeType="withEffect">
                                  <p:stCondLst>
                                    <p:cond delay="30000"/>
                                  </p:stCondLst>
                                  <p:childTnLst>
                                    <p:set>
                                      <p:cBhvr>
                                        <p:cTn id="239" dur="1" fill="hold">
                                          <p:stCondLst>
                                            <p:cond delay="0"/>
                                          </p:stCondLst>
                                        </p:cTn>
                                        <p:tgtEl>
                                          <p:spTgt spid="2397"/>
                                        </p:tgtEl>
                                        <p:attrNameLst>
                                          <p:attrName>style.visibility</p:attrName>
                                        </p:attrNameLst>
                                      </p:cBhvr>
                                      <p:to>
                                        <p:strVal val="visible"/>
                                      </p:to>
                                    </p:set>
                                    <p:animEffect transition="in" filter="fade">
                                      <p:cBhvr>
                                        <p:cTn id="240" dur="2000"/>
                                        <p:tgtEl>
                                          <p:spTgt spid="2397"/>
                                        </p:tgtEl>
                                      </p:cBhvr>
                                    </p:animEffect>
                                  </p:childTnLst>
                                </p:cTn>
                              </p:par>
                              <p:par>
                                <p:cTn id="241" presetID="10" presetClass="entr" presetSubtype="0" fill="hold" nodeType="withEffect">
                                  <p:stCondLst>
                                    <p:cond delay="30000"/>
                                  </p:stCondLst>
                                  <p:childTnLst>
                                    <p:set>
                                      <p:cBhvr>
                                        <p:cTn id="242" dur="1" fill="hold">
                                          <p:stCondLst>
                                            <p:cond delay="0"/>
                                          </p:stCondLst>
                                        </p:cTn>
                                        <p:tgtEl>
                                          <p:spTgt spid="240"/>
                                        </p:tgtEl>
                                        <p:attrNameLst>
                                          <p:attrName>style.visibility</p:attrName>
                                        </p:attrNameLst>
                                      </p:cBhvr>
                                      <p:to>
                                        <p:strVal val="visible"/>
                                      </p:to>
                                    </p:set>
                                    <p:animEffect transition="in" filter="fade">
                                      <p:cBhvr>
                                        <p:cTn id="243" dur="2000"/>
                                        <p:tgtEl>
                                          <p:spTgt spid="240"/>
                                        </p:tgtEl>
                                      </p:cBhvr>
                                    </p:animEffect>
                                  </p:childTnLst>
                                </p:cTn>
                              </p:par>
                              <p:par>
                                <p:cTn id="244" presetID="10" presetClass="entr" presetSubtype="0" fill="hold" nodeType="withEffect">
                                  <p:stCondLst>
                                    <p:cond delay="30000"/>
                                  </p:stCondLst>
                                  <p:childTnLst>
                                    <p:set>
                                      <p:cBhvr>
                                        <p:cTn id="245" dur="1" fill="hold">
                                          <p:stCondLst>
                                            <p:cond delay="0"/>
                                          </p:stCondLst>
                                        </p:cTn>
                                        <p:tgtEl>
                                          <p:spTgt spid="2404"/>
                                        </p:tgtEl>
                                        <p:attrNameLst>
                                          <p:attrName>style.visibility</p:attrName>
                                        </p:attrNameLst>
                                      </p:cBhvr>
                                      <p:to>
                                        <p:strVal val="visible"/>
                                      </p:to>
                                    </p:set>
                                    <p:animEffect transition="in" filter="fade">
                                      <p:cBhvr>
                                        <p:cTn id="246" dur="2000"/>
                                        <p:tgtEl>
                                          <p:spTgt spid="2404"/>
                                        </p:tgtEl>
                                      </p:cBhvr>
                                    </p:animEffect>
                                  </p:childTnLst>
                                </p:cTn>
                              </p:par>
                              <p:par>
                                <p:cTn id="247" presetID="10" presetClass="entr" presetSubtype="0" fill="hold" nodeType="withEffect">
                                  <p:stCondLst>
                                    <p:cond delay="30000"/>
                                  </p:stCondLst>
                                  <p:childTnLst>
                                    <p:set>
                                      <p:cBhvr>
                                        <p:cTn id="248" dur="1" fill="hold">
                                          <p:stCondLst>
                                            <p:cond delay="0"/>
                                          </p:stCondLst>
                                        </p:cTn>
                                        <p:tgtEl>
                                          <p:spTgt spid="2421"/>
                                        </p:tgtEl>
                                        <p:attrNameLst>
                                          <p:attrName>style.visibility</p:attrName>
                                        </p:attrNameLst>
                                      </p:cBhvr>
                                      <p:to>
                                        <p:strVal val="visible"/>
                                      </p:to>
                                    </p:set>
                                    <p:animEffect transition="in" filter="fade">
                                      <p:cBhvr>
                                        <p:cTn id="249" dur="2000"/>
                                        <p:tgtEl>
                                          <p:spTgt spid="2421"/>
                                        </p:tgtEl>
                                      </p:cBhvr>
                                    </p:animEffect>
                                  </p:childTnLst>
                                </p:cTn>
                              </p:par>
                              <p:par>
                                <p:cTn id="250" presetID="10" presetClass="entr" presetSubtype="0" fill="hold" nodeType="withEffect">
                                  <p:stCondLst>
                                    <p:cond delay="30000"/>
                                  </p:stCondLst>
                                  <p:childTnLst>
                                    <p:set>
                                      <p:cBhvr>
                                        <p:cTn id="251" dur="1" fill="hold">
                                          <p:stCondLst>
                                            <p:cond delay="0"/>
                                          </p:stCondLst>
                                        </p:cTn>
                                        <p:tgtEl>
                                          <p:spTgt spid="257"/>
                                        </p:tgtEl>
                                        <p:attrNameLst>
                                          <p:attrName>style.visibility</p:attrName>
                                        </p:attrNameLst>
                                      </p:cBhvr>
                                      <p:to>
                                        <p:strVal val="visible"/>
                                      </p:to>
                                    </p:set>
                                    <p:animEffect transition="in" filter="fade">
                                      <p:cBhvr>
                                        <p:cTn id="252" dur="2000"/>
                                        <p:tgtEl>
                                          <p:spTgt spid="257"/>
                                        </p:tgtEl>
                                      </p:cBhvr>
                                    </p:animEffect>
                                  </p:childTnLst>
                                </p:cTn>
                              </p:par>
                              <p:par>
                                <p:cTn id="253" presetID="0" presetClass="path" presetSubtype="0" accel="50000" decel="50000" fill="hold" nodeType="withEffect">
                                  <p:stCondLst>
                                    <p:cond delay="30000"/>
                                  </p:stCondLst>
                                  <p:childTnLst>
                                    <p:animMotion origin="layout" path="M 2.77778E-7 2.96296E-6 C -0.05885 0.00857 -0.11753 0.01713 -0.14653 -0.01852 C -0.17552 -0.05417 -0.14861 -0.17338 -0.17413 -0.21389 C -0.19965 -0.2544 -0.271 -0.22755 -0.3 -0.26204 C -0.32899 -0.29653 -0.32153 -0.38356 -0.34826 -0.42083 C -0.375 -0.4581 -0.41771 -0.47176 -0.46041 -0.48518 " pathEditMode="relative" ptsTypes="aaaaaA">
                                      <p:cBhvr>
                                        <p:cTn id="254" dur="19000" fill="hold"/>
                                        <p:tgtEl>
                                          <p:spTgt spid="2346"/>
                                        </p:tgtEl>
                                        <p:attrNameLst>
                                          <p:attrName>ppt_x</p:attrName>
                                          <p:attrName>ppt_y</p:attrName>
                                        </p:attrNameLst>
                                      </p:cBhvr>
                                    </p:animMotion>
                                  </p:childTnLst>
                                </p:cTn>
                              </p:par>
                              <p:par>
                                <p:cTn id="255" presetID="8" presetClass="emph" presetSubtype="0" repeatCount="4000" fill="hold" nodeType="withEffect">
                                  <p:stCondLst>
                                    <p:cond delay="30000"/>
                                  </p:stCondLst>
                                  <p:childTnLst>
                                    <p:animRot by="21600000">
                                      <p:cBhvr>
                                        <p:cTn id="256" dur="1000" fill="hold"/>
                                        <p:tgtEl>
                                          <p:spTgt spid="2404"/>
                                        </p:tgtEl>
                                        <p:attrNameLst>
                                          <p:attrName>r</p:attrName>
                                        </p:attrNameLst>
                                      </p:cBhvr>
                                    </p:animRot>
                                  </p:childTnLst>
                                </p:cTn>
                              </p:par>
                              <p:par>
                                <p:cTn id="257" presetID="0" presetClass="path" presetSubtype="0" accel="50000" decel="50000" fill="hold" nodeType="withEffect">
                                  <p:stCondLst>
                                    <p:cond delay="30000"/>
                                  </p:stCondLst>
                                  <p:childTnLst>
                                    <p:animMotion origin="layout" path="M 8.33333E-7 -1.11111E-6 C 0.05191 -0.0088 0.104 -0.01736 0.13091 -0.05972 C 0.15782 -0.10208 0.13004 -0.2037 0.16198 -0.25509 C 0.19393 -0.30648 0.29045 -0.31065 0.3224 -0.36782 C 0.35434 -0.425 0.35382 -0.51134 0.3533 -0.59769 " pathEditMode="relative" ptsTypes="aaaaA">
                                      <p:cBhvr>
                                        <p:cTn id="258" dur="13000" fill="hold"/>
                                        <p:tgtEl>
                                          <p:spTgt spid="240"/>
                                        </p:tgtEl>
                                        <p:attrNameLst>
                                          <p:attrName>ppt_x</p:attrName>
                                          <p:attrName>ppt_y</p:attrName>
                                        </p:attrNameLst>
                                      </p:cBhvr>
                                    </p:animMotion>
                                  </p:childTnLst>
                                </p:cTn>
                              </p:par>
                              <p:par>
                                <p:cTn id="259" presetID="35" presetClass="path" presetSubtype="0" accel="50000" decel="50000" fill="hold" nodeType="withEffect">
                                  <p:stCondLst>
                                    <p:cond delay="30000"/>
                                  </p:stCondLst>
                                  <p:childTnLst>
                                    <p:animMotion origin="layout" path="M 0 0  L -0.25 0  E" pathEditMode="relative" ptsTypes="">
                                      <p:cBhvr>
                                        <p:cTn id="260" dur="5000" fill="hold"/>
                                        <p:tgtEl>
                                          <p:spTgt spid="2421"/>
                                        </p:tgtEl>
                                        <p:attrNameLst>
                                          <p:attrName>ppt_x</p:attrName>
                                          <p:attrName>ppt_y</p:attrName>
                                        </p:attrNameLst>
                                      </p:cBhvr>
                                    </p:animMotion>
                                  </p:childTnLst>
                                </p:cTn>
                              </p:par>
                              <p:par>
                                <p:cTn id="261" presetID="10" presetClass="entr" presetSubtype="0" fill="hold" nodeType="withEffect">
                                  <p:stCondLst>
                                    <p:cond delay="30000"/>
                                  </p:stCondLst>
                                  <p:childTnLst>
                                    <p:set>
                                      <p:cBhvr>
                                        <p:cTn id="262" dur="1" fill="hold">
                                          <p:stCondLst>
                                            <p:cond delay="0"/>
                                          </p:stCondLst>
                                        </p:cTn>
                                        <p:tgtEl>
                                          <p:spTgt spid="274"/>
                                        </p:tgtEl>
                                        <p:attrNameLst>
                                          <p:attrName>style.visibility</p:attrName>
                                        </p:attrNameLst>
                                      </p:cBhvr>
                                      <p:to>
                                        <p:strVal val="visible"/>
                                      </p:to>
                                    </p:set>
                                    <p:animEffect transition="in" filter="fade">
                                      <p:cBhvr>
                                        <p:cTn id="263" dur="2000"/>
                                        <p:tgtEl>
                                          <p:spTgt spid="274"/>
                                        </p:tgtEl>
                                      </p:cBhvr>
                                    </p:animEffect>
                                  </p:childTnLst>
                                </p:cTn>
                              </p:par>
                              <p:par>
                                <p:cTn id="264" presetID="10" presetClass="entr" presetSubtype="0" fill="hold" nodeType="withEffect">
                                  <p:stCondLst>
                                    <p:cond delay="30000"/>
                                  </p:stCondLst>
                                  <p:childTnLst>
                                    <p:set>
                                      <p:cBhvr>
                                        <p:cTn id="265" dur="1" fill="hold">
                                          <p:stCondLst>
                                            <p:cond delay="0"/>
                                          </p:stCondLst>
                                        </p:cTn>
                                        <p:tgtEl>
                                          <p:spTgt spid="2438"/>
                                        </p:tgtEl>
                                        <p:attrNameLst>
                                          <p:attrName>style.visibility</p:attrName>
                                        </p:attrNameLst>
                                      </p:cBhvr>
                                      <p:to>
                                        <p:strVal val="visible"/>
                                      </p:to>
                                    </p:set>
                                    <p:animEffect transition="in" filter="fade">
                                      <p:cBhvr>
                                        <p:cTn id="266" dur="2000"/>
                                        <p:tgtEl>
                                          <p:spTgt spid="2438"/>
                                        </p:tgtEl>
                                      </p:cBhvr>
                                    </p:animEffect>
                                  </p:childTnLst>
                                </p:cTn>
                              </p:par>
                              <p:par>
                                <p:cTn id="267" presetID="10" presetClass="entr" presetSubtype="0" fill="hold" nodeType="withEffect">
                                  <p:stCondLst>
                                    <p:cond delay="30000"/>
                                  </p:stCondLst>
                                  <p:childTnLst>
                                    <p:set>
                                      <p:cBhvr>
                                        <p:cTn id="268" dur="1" fill="hold">
                                          <p:stCondLst>
                                            <p:cond delay="0"/>
                                          </p:stCondLst>
                                        </p:cTn>
                                        <p:tgtEl>
                                          <p:spTgt spid="2455"/>
                                        </p:tgtEl>
                                        <p:attrNameLst>
                                          <p:attrName>style.visibility</p:attrName>
                                        </p:attrNameLst>
                                      </p:cBhvr>
                                      <p:to>
                                        <p:strVal val="visible"/>
                                      </p:to>
                                    </p:set>
                                    <p:animEffect transition="in" filter="fade">
                                      <p:cBhvr>
                                        <p:cTn id="269" dur="2000"/>
                                        <p:tgtEl>
                                          <p:spTgt spid="2455"/>
                                        </p:tgtEl>
                                      </p:cBhvr>
                                    </p:animEffect>
                                  </p:childTnLst>
                                </p:cTn>
                              </p:par>
                              <p:par>
                                <p:cTn id="270" presetID="10" presetClass="entr" presetSubtype="0" fill="hold" nodeType="withEffect">
                                  <p:stCondLst>
                                    <p:cond delay="30000"/>
                                  </p:stCondLst>
                                  <p:childTnLst>
                                    <p:set>
                                      <p:cBhvr>
                                        <p:cTn id="271" dur="1" fill="hold">
                                          <p:stCondLst>
                                            <p:cond delay="0"/>
                                          </p:stCondLst>
                                        </p:cTn>
                                        <p:tgtEl>
                                          <p:spTgt spid="298"/>
                                        </p:tgtEl>
                                        <p:attrNameLst>
                                          <p:attrName>style.visibility</p:attrName>
                                        </p:attrNameLst>
                                      </p:cBhvr>
                                      <p:to>
                                        <p:strVal val="visible"/>
                                      </p:to>
                                    </p:set>
                                    <p:animEffect transition="in" filter="fade">
                                      <p:cBhvr>
                                        <p:cTn id="272" dur="2000"/>
                                        <p:tgtEl>
                                          <p:spTgt spid="298"/>
                                        </p:tgtEl>
                                      </p:cBhvr>
                                    </p:animEffect>
                                  </p:childTnLst>
                                </p:cTn>
                              </p:par>
                              <p:par>
                                <p:cTn id="273" presetID="10" presetClass="entr" presetSubtype="0" fill="hold" nodeType="withEffect">
                                  <p:stCondLst>
                                    <p:cond delay="30000"/>
                                  </p:stCondLst>
                                  <p:childTnLst>
                                    <p:set>
                                      <p:cBhvr>
                                        <p:cTn id="274" dur="1" fill="hold">
                                          <p:stCondLst>
                                            <p:cond delay="0"/>
                                          </p:stCondLst>
                                        </p:cTn>
                                        <p:tgtEl>
                                          <p:spTgt spid="315"/>
                                        </p:tgtEl>
                                        <p:attrNameLst>
                                          <p:attrName>style.visibility</p:attrName>
                                        </p:attrNameLst>
                                      </p:cBhvr>
                                      <p:to>
                                        <p:strVal val="visible"/>
                                      </p:to>
                                    </p:set>
                                    <p:animEffect transition="in" filter="fade">
                                      <p:cBhvr>
                                        <p:cTn id="275" dur="2000"/>
                                        <p:tgtEl>
                                          <p:spTgt spid="315"/>
                                        </p:tgtEl>
                                      </p:cBhvr>
                                    </p:animEffect>
                                  </p:childTnLst>
                                </p:cTn>
                              </p:par>
                              <p:par>
                                <p:cTn id="276" presetID="10" presetClass="entr" presetSubtype="0" fill="hold" nodeType="withEffect">
                                  <p:stCondLst>
                                    <p:cond delay="30000"/>
                                  </p:stCondLst>
                                  <p:childTnLst>
                                    <p:set>
                                      <p:cBhvr>
                                        <p:cTn id="277" dur="1" fill="hold">
                                          <p:stCondLst>
                                            <p:cond delay="0"/>
                                          </p:stCondLst>
                                        </p:cTn>
                                        <p:tgtEl>
                                          <p:spTgt spid="2472"/>
                                        </p:tgtEl>
                                        <p:attrNameLst>
                                          <p:attrName>style.visibility</p:attrName>
                                        </p:attrNameLst>
                                      </p:cBhvr>
                                      <p:to>
                                        <p:strVal val="visible"/>
                                      </p:to>
                                    </p:set>
                                    <p:animEffect transition="in" filter="fade">
                                      <p:cBhvr>
                                        <p:cTn id="278" dur="2000"/>
                                        <p:tgtEl>
                                          <p:spTgt spid="2472"/>
                                        </p:tgtEl>
                                      </p:cBhvr>
                                    </p:animEffect>
                                  </p:childTnLst>
                                </p:cTn>
                              </p:par>
                              <p:par>
                                <p:cTn id="279" presetID="10" presetClass="entr" presetSubtype="0" fill="hold" nodeType="withEffect">
                                  <p:stCondLst>
                                    <p:cond delay="30000"/>
                                  </p:stCondLst>
                                  <p:childTnLst>
                                    <p:set>
                                      <p:cBhvr>
                                        <p:cTn id="280" dur="1" fill="hold">
                                          <p:stCondLst>
                                            <p:cond delay="0"/>
                                          </p:stCondLst>
                                        </p:cTn>
                                        <p:tgtEl>
                                          <p:spTgt spid="2489"/>
                                        </p:tgtEl>
                                        <p:attrNameLst>
                                          <p:attrName>style.visibility</p:attrName>
                                        </p:attrNameLst>
                                      </p:cBhvr>
                                      <p:to>
                                        <p:strVal val="visible"/>
                                      </p:to>
                                    </p:set>
                                    <p:animEffect transition="in" filter="fade">
                                      <p:cBhvr>
                                        <p:cTn id="281" dur="2000"/>
                                        <p:tgtEl>
                                          <p:spTgt spid="2489"/>
                                        </p:tgtEl>
                                      </p:cBhvr>
                                    </p:animEffect>
                                  </p:childTnLst>
                                </p:cTn>
                              </p:par>
                              <p:par>
                                <p:cTn id="282" presetID="10" presetClass="entr" presetSubtype="0" fill="hold" nodeType="withEffect">
                                  <p:stCondLst>
                                    <p:cond delay="30000"/>
                                  </p:stCondLst>
                                  <p:childTnLst>
                                    <p:set>
                                      <p:cBhvr>
                                        <p:cTn id="283" dur="1" fill="hold">
                                          <p:stCondLst>
                                            <p:cond delay="0"/>
                                          </p:stCondLst>
                                        </p:cTn>
                                        <p:tgtEl>
                                          <p:spTgt spid="332"/>
                                        </p:tgtEl>
                                        <p:attrNameLst>
                                          <p:attrName>style.visibility</p:attrName>
                                        </p:attrNameLst>
                                      </p:cBhvr>
                                      <p:to>
                                        <p:strVal val="visible"/>
                                      </p:to>
                                    </p:set>
                                    <p:animEffect transition="in" filter="fade">
                                      <p:cBhvr>
                                        <p:cTn id="284" dur="2000"/>
                                        <p:tgtEl>
                                          <p:spTgt spid="332"/>
                                        </p:tgtEl>
                                      </p:cBhvr>
                                    </p:animEffect>
                                  </p:childTnLst>
                                </p:cTn>
                              </p:par>
                              <p:par>
                                <p:cTn id="285" presetID="10" presetClass="entr" presetSubtype="0" fill="hold" nodeType="withEffect">
                                  <p:stCondLst>
                                    <p:cond delay="30000"/>
                                  </p:stCondLst>
                                  <p:childTnLst>
                                    <p:set>
                                      <p:cBhvr>
                                        <p:cTn id="286" dur="1" fill="hold">
                                          <p:stCondLst>
                                            <p:cond delay="0"/>
                                          </p:stCondLst>
                                        </p:cTn>
                                        <p:tgtEl>
                                          <p:spTgt spid="349"/>
                                        </p:tgtEl>
                                        <p:attrNameLst>
                                          <p:attrName>style.visibility</p:attrName>
                                        </p:attrNameLst>
                                      </p:cBhvr>
                                      <p:to>
                                        <p:strVal val="visible"/>
                                      </p:to>
                                    </p:set>
                                    <p:animEffect transition="in" filter="fade">
                                      <p:cBhvr>
                                        <p:cTn id="287" dur="2000"/>
                                        <p:tgtEl>
                                          <p:spTgt spid="349"/>
                                        </p:tgtEl>
                                      </p:cBhvr>
                                    </p:animEffect>
                                  </p:childTnLst>
                                </p:cTn>
                              </p:par>
                              <p:par>
                                <p:cTn id="288" presetID="0" presetClass="path" presetSubtype="0" accel="50000" decel="50000" fill="hold" nodeType="withEffect">
                                  <p:stCondLst>
                                    <p:cond delay="30000"/>
                                  </p:stCondLst>
                                  <p:childTnLst>
                                    <p:animMotion origin="layout" path="M 0.00765 0.09792 L -0.62153 0.675 " pathEditMode="relative" ptsTypes="AA">
                                      <p:cBhvr>
                                        <p:cTn id="289" dur="5000" fill="hold"/>
                                        <p:tgtEl>
                                          <p:spTgt spid="274"/>
                                        </p:tgtEl>
                                        <p:attrNameLst>
                                          <p:attrName>ppt_x</p:attrName>
                                          <p:attrName>ppt_y</p:attrName>
                                        </p:attrNameLst>
                                      </p:cBhvr>
                                    </p:animMotion>
                                  </p:childTnLst>
                                </p:cTn>
                              </p:par>
                              <p:par>
                                <p:cTn id="290" presetID="10" presetClass="entr" presetSubtype="0" fill="hold" nodeType="withEffect">
                                  <p:stCondLst>
                                    <p:cond delay="30000"/>
                                  </p:stCondLst>
                                  <p:childTnLst>
                                    <p:set>
                                      <p:cBhvr>
                                        <p:cTn id="291" dur="1" fill="hold">
                                          <p:stCondLst>
                                            <p:cond delay="0"/>
                                          </p:stCondLst>
                                        </p:cTn>
                                        <p:tgtEl>
                                          <p:spTgt spid="2506"/>
                                        </p:tgtEl>
                                        <p:attrNameLst>
                                          <p:attrName>style.visibility</p:attrName>
                                        </p:attrNameLst>
                                      </p:cBhvr>
                                      <p:to>
                                        <p:strVal val="visible"/>
                                      </p:to>
                                    </p:set>
                                    <p:animEffect transition="in" filter="fade">
                                      <p:cBhvr>
                                        <p:cTn id="292" dur="2000"/>
                                        <p:tgtEl>
                                          <p:spTgt spid="2506"/>
                                        </p:tgtEl>
                                      </p:cBhvr>
                                    </p:animEffect>
                                  </p:childTnLst>
                                </p:cTn>
                              </p:par>
                              <p:par>
                                <p:cTn id="293" presetID="0" presetClass="path" presetSubtype="0" accel="50000" decel="50000" fill="hold" nodeType="withEffect">
                                  <p:stCondLst>
                                    <p:cond delay="30000"/>
                                  </p:stCondLst>
                                  <p:childTnLst>
                                    <p:animMotion origin="layout" path="M 4.72222E-6 1.11111E-6 L -0.39653 0.44583 " pathEditMode="relative" rAng="0" ptsTypes="AA">
                                      <p:cBhvr>
                                        <p:cTn id="294" dur="5000" fill="hold"/>
                                        <p:tgtEl>
                                          <p:spTgt spid="2506"/>
                                        </p:tgtEl>
                                        <p:attrNameLst>
                                          <p:attrName>ppt_x</p:attrName>
                                          <p:attrName>ppt_y</p:attrName>
                                        </p:attrNameLst>
                                      </p:cBhvr>
                                      <p:rCtr x="-19826" y="22292"/>
                                    </p:animMotion>
                                  </p:childTnLst>
                                </p:cTn>
                              </p:par>
                              <p:par>
                                <p:cTn id="295" presetID="10" presetClass="exit" presetSubtype="0" fill="hold" nodeType="withEffect">
                                  <p:stCondLst>
                                    <p:cond delay="40000"/>
                                  </p:stCondLst>
                                  <p:childTnLst>
                                    <p:animEffect transition="out" filter="fade">
                                      <p:cBhvr>
                                        <p:cTn id="296" dur="2000"/>
                                        <p:tgtEl>
                                          <p:spTgt spid="661"/>
                                        </p:tgtEl>
                                      </p:cBhvr>
                                    </p:animEffect>
                                    <p:set>
                                      <p:cBhvr>
                                        <p:cTn id="297" dur="1" fill="hold">
                                          <p:stCondLst>
                                            <p:cond delay="1999"/>
                                          </p:stCondLst>
                                        </p:cTn>
                                        <p:tgtEl>
                                          <p:spTgt spid="661"/>
                                        </p:tgtEl>
                                        <p:attrNameLst>
                                          <p:attrName>style.visibility</p:attrName>
                                        </p:attrNameLst>
                                      </p:cBhvr>
                                      <p:to>
                                        <p:strVal val="hidden"/>
                                      </p:to>
                                    </p:set>
                                  </p:childTnLst>
                                </p:cTn>
                              </p:par>
                              <p:par>
                                <p:cTn id="298" presetID="10" presetClass="entr" presetSubtype="0" fill="hold" nodeType="withEffect">
                                  <p:stCondLst>
                                    <p:cond delay="40000"/>
                                  </p:stCondLst>
                                  <p:childTnLst>
                                    <p:set>
                                      <p:cBhvr>
                                        <p:cTn id="299" dur="1" fill="hold">
                                          <p:stCondLst>
                                            <p:cond delay="0"/>
                                          </p:stCondLst>
                                        </p:cTn>
                                        <p:tgtEl>
                                          <p:spTgt spid="1144"/>
                                        </p:tgtEl>
                                        <p:attrNameLst>
                                          <p:attrName>style.visibility</p:attrName>
                                        </p:attrNameLst>
                                      </p:cBhvr>
                                      <p:to>
                                        <p:strVal val="visible"/>
                                      </p:to>
                                    </p:set>
                                    <p:animEffect transition="in" filter="fade">
                                      <p:cBhvr>
                                        <p:cTn id="300" dur="2000"/>
                                        <p:tgtEl>
                                          <p:spTgt spid="1144"/>
                                        </p:tgtEl>
                                      </p:cBhvr>
                                    </p:animEffect>
                                  </p:childTnLst>
                                </p:cTn>
                              </p:par>
                              <p:par>
                                <p:cTn id="301" presetID="10" presetClass="entr" presetSubtype="0" fill="hold" nodeType="withEffect">
                                  <p:stCondLst>
                                    <p:cond delay="40000"/>
                                  </p:stCondLst>
                                  <p:childTnLst>
                                    <p:set>
                                      <p:cBhvr>
                                        <p:cTn id="302" dur="1" fill="hold">
                                          <p:stCondLst>
                                            <p:cond delay="0"/>
                                          </p:stCondLst>
                                        </p:cTn>
                                        <p:tgtEl>
                                          <p:spTgt spid="2523"/>
                                        </p:tgtEl>
                                        <p:attrNameLst>
                                          <p:attrName>style.visibility</p:attrName>
                                        </p:attrNameLst>
                                      </p:cBhvr>
                                      <p:to>
                                        <p:strVal val="visible"/>
                                      </p:to>
                                    </p:set>
                                    <p:animEffect transition="in" filter="fade">
                                      <p:cBhvr>
                                        <p:cTn id="303" dur="2000"/>
                                        <p:tgtEl>
                                          <p:spTgt spid="2523"/>
                                        </p:tgtEl>
                                      </p:cBhvr>
                                    </p:animEffect>
                                  </p:childTnLst>
                                </p:cTn>
                              </p:par>
                              <p:par>
                                <p:cTn id="304" presetID="0" presetClass="path" presetSubtype="0" accel="50000" decel="50000" fill="hold" nodeType="withEffect">
                                  <p:stCondLst>
                                    <p:cond delay="40000"/>
                                  </p:stCondLst>
                                  <p:childTnLst>
                                    <p:animMotion origin="layout" path="M 2.77778E-7 2.96296E-6 C -0.05885 0.00857 -0.11753 0.01713 -0.14653 -0.01852 C -0.17552 -0.05417 -0.14861 -0.17338 -0.17413 -0.21389 C -0.19965 -0.2544 -0.271 -0.22755 -0.3 -0.26204 C -0.32899 -0.29653 -0.32153 -0.38356 -0.34826 -0.42083 C -0.375 -0.4581 -0.41771 -0.47176 -0.46041 -0.48518 " pathEditMode="relative" ptsTypes="aaaaaA">
                                      <p:cBhvr>
                                        <p:cTn id="305" dur="19000" fill="hold"/>
                                        <p:tgtEl>
                                          <p:spTgt spid="2523"/>
                                        </p:tgtEl>
                                        <p:attrNameLst>
                                          <p:attrName>ppt_x</p:attrName>
                                          <p:attrName>ppt_y</p:attrName>
                                        </p:attrNameLst>
                                      </p:cBhvr>
                                    </p:animMotion>
                                  </p:childTnLst>
                                </p:cTn>
                              </p:par>
                              <p:par>
                                <p:cTn id="306" presetID="10" presetClass="entr" presetSubtype="0" fill="hold" nodeType="withEffect">
                                  <p:stCondLst>
                                    <p:cond delay="40000"/>
                                  </p:stCondLst>
                                  <p:childTnLst>
                                    <p:set>
                                      <p:cBhvr>
                                        <p:cTn id="307" dur="1" fill="hold">
                                          <p:stCondLst>
                                            <p:cond delay="0"/>
                                          </p:stCondLst>
                                        </p:cTn>
                                        <p:tgtEl>
                                          <p:spTgt spid="366"/>
                                        </p:tgtEl>
                                        <p:attrNameLst>
                                          <p:attrName>style.visibility</p:attrName>
                                        </p:attrNameLst>
                                      </p:cBhvr>
                                      <p:to>
                                        <p:strVal val="visible"/>
                                      </p:to>
                                    </p:set>
                                    <p:animEffect transition="in" filter="fade">
                                      <p:cBhvr>
                                        <p:cTn id="308" dur="2000"/>
                                        <p:tgtEl>
                                          <p:spTgt spid="366"/>
                                        </p:tgtEl>
                                      </p:cBhvr>
                                    </p:animEffect>
                                  </p:childTnLst>
                                </p:cTn>
                              </p:par>
                              <p:par>
                                <p:cTn id="309" presetID="0" presetClass="path" presetSubtype="0" accel="50000" decel="50000" fill="hold" nodeType="withEffect">
                                  <p:stCondLst>
                                    <p:cond delay="40000"/>
                                  </p:stCondLst>
                                  <p:childTnLst>
                                    <p:animMotion origin="layout" path="M 2.77778E-7 2.96296E-6 C -0.05885 0.00857 -0.11753 0.01713 -0.14653 -0.01852 C -0.17552 -0.05417 -0.14861 -0.17338 -0.17413 -0.21389 C -0.19965 -0.2544 -0.271 -0.22755 -0.3 -0.26204 C -0.32899 -0.29653 -0.32153 -0.38356 -0.34826 -0.42083 C -0.375 -0.4581 -0.41771 -0.47176 -0.46041 -0.48518 " pathEditMode="relative" ptsTypes="aaaaaA">
                                      <p:cBhvr>
                                        <p:cTn id="310" dur="19000" fill="hold"/>
                                        <p:tgtEl>
                                          <p:spTgt spid="366"/>
                                        </p:tgtEl>
                                        <p:attrNameLst>
                                          <p:attrName>ppt_x</p:attrName>
                                          <p:attrName>ppt_y</p:attrName>
                                        </p:attrNameLst>
                                      </p:cBhvr>
                                    </p:animMotion>
                                  </p:childTnLst>
                                </p:cTn>
                              </p:par>
                              <p:par>
                                <p:cTn id="311" presetID="10" presetClass="entr" presetSubtype="0" fill="hold" nodeType="withEffect">
                                  <p:stCondLst>
                                    <p:cond delay="40000"/>
                                  </p:stCondLst>
                                  <p:childTnLst>
                                    <p:set>
                                      <p:cBhvr>
                                        <p:cTn id="312" dur="1" fill="hold">
                                          <p:stCondLst>
                                            <p:cond delay="0"/>
                                          </p:stCondLst>
                                        </p:cTn>
                                        <p:tgtEl>
                                          <p:spTgt spid="383"/>
                                        </p:tgtEl>
                                        <p:attrNameLst>
                                          <p:attrName>style.visibility</p:attrName>
                                        </p:attrNameLst>
                                      </p:cBhvr>
                                      <p:to>
                                        <p:strVal val="visible"/>
                                      </p:to>
                                    </p:set>
                                    <p:animEffect transition="in" filter="fade">
                                      <p:cBhvr>
                                        <p:cTn id="313" dur="2000"/>
                                        <p:tgtEl>
                                          <p:spTgt spid="383"/>
                                        </p:tgtEl>
                                      </p:cBhvr>
                                    </p:animEffect>
                                  </p:childTnLst>
                                </p:cTn>
                              </p:par>
                              <p:par>
                                <p:cTn id="314" presetID="0" presetClass="path" presetSubtype="0" accel="50000" decel="50000" fill="hold" nodeType="withEffect">
                                  <p:stCondLst>
                                    <p:cond delay="40000"/>
                                  </p:stCondLst>
                                  <p:childTnLst>
                                    <p:animMotion origin="layout" path="M 2.77778E-7 2.96296E-6 C -0.05885 0.00857 -0.11753 0.01713 -0.14653 -0.01852 C -0.17552 -0.05417 -0.14861 -0.17338 -0.17413 -0.21389 C -0.19965 -0.2544 -0.271 -0.22755 -0.3 -0.26204 C -0.32899 -0.29653 -0.32153 -0.38356 -0.34826 -0.42083 C -0.375 -0.4581 -0.41771 -0.47176 -0.46041 -0.48518 " pathEditMode="relative" ptsTypes="aaaaaA">
                                      <p:cBhvr>
                                        <p:cTn id="315" dur="19000" fill="hold"/>
                                        <p:tgtEl>
                                          <p:spTgt spid="383"/>
                                        </p:tgtEl>
                                        <p:attrNameLst>
                                          <p:attrName>ppt_x</p:attrName>
                                          <p:attrName>ppt_y</p:attrName>
                                        </p:attrNameLst>
                                      </p:cBhvr>
                                    </p:animMotion>
                                  </p:childTnLst>
                                </p:cTn>
                              </p:par>
                              <p:par>
                                <p:cTn id="316" presetID="10" presetClass="entr" presetSubtype="0" fill="hold" nodeType="withEffect">
                                  <p:stCondLst>
                                    <p:cond delay="40000"/>
                                  </p:stCondLst>
                                  <p:childTnLst>
                                    <p:set>
                                      <p:cBhvr>
                                        <p:cTn id="317" dur="1" fill="hold">
                                          <p:stCondLst>
                                            <p:cond delay="0"/>
                                          </p:stCondLst>
                                        </p:cTn>
                                        <p:tgtEl>
                                          <p:spTgt spid="2540"/>
                                        </p:tgtEl>
                                        <p:attrNameLst>
                                          <p:attrName>style.visibility</p:attrName>
                                        </p:attrNameLst>
                                      </p:cBhvr>
                                      <p:to>
                                        <p:strVal val="visible"/>
                                      </p:to>
                                    </p:set>
                                    <p:animEffect transition="in" filter="fade">
                                      <p:cBhvr>
                                        <p:cTn id="318" dur="2000"/>
                                        <p:tgtEl>
                                          <p:spTgt spid="2540"/>
                                        </p:tgtEl>
                                      </p:cBhvr>
                                    </p:animEffect>
                                  </p:childTnLst>
                                </p:cTn>
                              </p:par>
                              <p:par>
                                <p:cTn id="319" presetID="0" presetClass="path" presetSubtype="0" accel="50000" decel="50000" fill="hold" nodeType="withEffect">
                                  <p:stCondLst>
                                    <p:cond delay="40000"/>
                                  </p:stCondLst>
                                  <p:childTnLst>
                                    <p:animMotion origin="layout" path="M 8.33333E-7 -1.11111E-6 C 0.05191 -0.0088 0.104 -0.01736 0.13091 -0.05972 C 0.15782 -0.10208 0.13004 -0.2037 0.16198 -0.25509 C 0.19393 -0.30648 0.29045 -0.31065 0.3224 -0.36782 C 0.35434 -0.425 0.35382 -0.51134 0.3533 -0.59769 " pathEditMode="relative" ptsTypes="aaaaA">
                                      <p:cBhvr>
                                        <p:cTn id="320" dur="13000" fill="hold"/>
                                        <p:tgtEl>
                                          <p:spTgt spid="2540"/>
                                        </p:tgtEl>
                                        <p:attrNameLst>
                                          <p:attrName>ppt_x</p:attrName>
                                          <p:attrName>ppt_y</p:attrName>
                                        </p:attrNameLst>
                                      </p:cBhvr>
                                    </p:animMotion>
                                  </p:childTnLst>
                                </p:cTn>
                              </p:par>
                              <p:par>
                                <p:cTn id="321" presetID="10" presetClass="entr" presetSubtype="0" fill="hold" nodeType="withEffect">
                                  <p:stCondLst>
                                    <p:cond delay="40000"/>
                                  </p:stCondLst>
                                  <p:childTnLst>
                                    <p:set>
                                      <p:cBhvr>
                                        <p:cTn id="322" dur="1" fill="hold">
                                          <p:stCondLst>
                                            <p:cond delay="0"/>
                                          </p:stCondLst>
                                        </p:cTn>
                                        <p:tgtEl>
                                          <p:spTgt spid="2557"/>
                                        </p:tgtEl>
                                        <p:attrNameLst>
                                          <p:attrName>style.visibility</p:attrName>
                                        </p:attrNameLst>
                                      </p:cBhvr>
                                      <p:to>
                                        <p:strVal val="visible"/>
                                      </p:to>
                                    </p:set>
                                    <p:animEffect transition="in" filter="fade">
                                      <p:cBhvr>
                                        <p:cTn id="323" dur="2000"/>
                                        <p:tgtEl>
                                          <p:spTgt spid="2557"/>
                                        </p:tgtEl>
                                      </p:cBhvr>
                                    </p:animEffect>
                                  </p:childTnLst>
                                </p:cTn>
                              </p:par>
                              <p:par>
                                <p:cTn id="324" presetID="0" presetClass="path" presetSubtype="0" accel="50000" decel="50000" fill="hold" nodeType="withEffect">
                                  <p:stCondLst>
                                    <p:cond delay="40000"/>
                                  </p:stCondLst>
                                  <p:childTnLst>
                                    <p:animMotion origin="layout" path="M 8.33333E-7 -1.11111E-6 C 0.05191 -0.0088 0.104 -0.01736 0.13091 -0.05972 C 0.15782 -0.10208 0.13004 -0.2037 0.16198 -0.25509 C 0.19393 -0.30648 0.29045 -0.31065 0.3224 -0.36782 C 0.35434 -0.425 0.35382 -0.51134 0.3533 -0.59769 " pathEditMode="relative" ptsTypes="aaaaA">
                                      <p:cBhvr>
                                        <p:cTn id="325" dur="13000" fill="hold"/>
                                        <p:tgtEl>
                                          <p:spTgt spid="2557"/>
                                        </p:tgtEl>
                                        <p:attrNameLst>
                                          <p:attrName>ppt_x</p:attrName>
                                          <p:attrName>ppt_y</p:attrName>
                                        </p:attrNameLst>
                                      </p:cBhvr>
                                    </p:animMotion>
                                  </p:childTnLst>
                                </p:cTn>
                              </p:par>
                              <p:par>
                                <p:cTn id="326" presetID="10" presetClass="entr" presetSubtype="0" fill="hold" nodeType="withEffect">
                                  <p:stCondLst>
                                    <p:cond delay="40000"/>
                                  </p:stCondLst>
                                  <p:childTnLst>
                                    <p:set>
                                      <p:cBhvr>
                                        <p:cTn id="327" dur="1" fill="hold">
                                          <p:stCondLst>
                                            <p:cond delay="0"/>
                                          </p:stCondLst>
                                        </p:cTn>
                                        <p:tgtEl>
                                          <p:spTgt spid="400"/>
                                        </p:tgtEl>
                                        <p:attrNameLst>
                                          <p:attrName>style.visibility</p:attrName>
                                        </p:attrNameLst>
                                      </p:cBhvr>
                                      <p:to>
                                        <p:strVal val="visible"/>
                                      </p:to>
                                    </p:set>
                                    <p:animEffect transition="in" filter="fade">
                                      <p:cBhvr>
                                        <p:cTn id="328" dur="2000"/>
                                        <p:tgtEl>
                                          <p:spTgt spid="400"/>
                                        </p:tgtEl>
                                      </p:cBhvr>
                                    </p:animEffect>
                                  </p:childTnLst>
                                </p:cTn>
                              </p:par>
                              <p:par>
                                <p:cTn id="329" presetID="0" presetClass="path" presetSubtype="0" accel="50000" decel="50000" fill="hold" nodeType="withEffect">
                                  <p:stCondLst>
                                    <p:cond delay="40000"/>
                                  </p:stCondLst>
                                  <p:childTnLst>
                                    <p:animMotion origin="layout" path="M 8.33333E-7 -1.11111E-6 C 0.05191 -0.0088 0.104 -0.01736 0.13091 -0.05972 C 0.15782 -0.10208 0.13004 -0.2037 0.16198 -0.25509 C 0.19393 -0.30648 0.29045 -0.31065 0.3224 -0.36782 C 0.35434 -0.425 0.35382 -0.51134 0.3533 -0.59769 " pathEditMode="relative" ptsTypes="aaaaA">
                                      <p:cBhvr>
                                        <p:cTn id="330" dur="13000" fill="hold"/>
                                        <p:tgtEl>
                                          <p:spTgt spid="400"/>
                                        </p:tgtEl>
                                        <p:attrNameLst>
                                          <p:attrName>ppt_x</p:attrName>
                                          <p:attrName>ppt_y</p:attrName>
                                        </p:attrNameLst>
                                      </p:cBhvr>
                                    </p:animMotion>
                                  </p:childTnLst>
                                </p:cTn>
                              </p:par>
                              <p:par>
                                <p:cTn id="331" presetID="10" presetClass="entr" presetSubtype="0" fill="hold" nodeType="withEffect">
                                  <p:stCondLst>
                                    <p:cond delay="40000"/>
                                  </p:stCondLst>
                                  <p:childTnLst>
                                    <p:set>
                                      <p:cBhvr>
                                        <p:cTn id="332" dur="1" fill="hold">
                                          <p:stCondLst>
                                            <p:cond delay="0"/>
                                          </p:stCondLst>
                                        </p:cTn>
                                        <p:tgtEl>
                                          <p:spTgt spid="2567"/>
                                        </p:tgtEl>
                                        <p:attrNameLst>
                                          <p:attrName>style.visibility</p:attrName>
                                        </p:attrNameLst>
                                      </p:cBhvr>
                                      <p:to>
                                        <p:strVal val="visible"/>
                                      </p:to>
                                    </p:set>
                                    <p:animEffect transition="in" filter="fade">
                                      <p:cBhvr>
                                        <p:cTn id="333" dur="2000"/>
                                        <p:tgtEl>
                                          <p:spTgt spid="2567"/>
                                        </p:tgtEl>
                                      </p:cBhvr>
                                    </p:animEffect>
                                  </p:childTnLst>
                                </p:cTn>
                              </p:par>
                              <p:par>
                                <p:cTn id="334" presetID="0" presetClass="path" presetSubtype="0" accel="50000" decel="50000" fill="hold" nodeType="withEffect">
                                  <p:stCondLst>
                                    <p:cond delay="40000"/>
                                  </p:stCondLst>
                                  <p:childTnLst>
                                    <p:animMotion origin="layout" path="M 8.33333E-7 -1.11111E-6 C 0.05191 -0.0088 0.104 -0.01736 0.13091 -0.05972 C 0.15782 -0.10208 0.13004 -0.2037 0.16198 -0.25509 C 0.19393 -0.30648 0.29045 -0.31065 0.3224 -0.36782 C 0.35434 -0.425 0.35382 -0.51134 0.3533 -0.59769 " pathEditMode="relative" ptsTypes="aaaaA">
                                      <p:cBhvr>
                                        <p:cTn id="335" dur="13000" fill="hold"/>
                                        <p:tgtEl>
                                          <p:spTgt spid="2567"/>
                                        </p:tgtEl>
                                        <p:attrNameLst>
                                          <p:attrName>ppt_x</p:attrName>
                                          <p:attrName>ppt_y</p:attrName>
                                        </p:attrNameLst>
                                      </p:cBhvr>
                                    </p:animMotion>
                                  </p:childTnLst>
                                </p:cTn>
                              </p:par>
                              <p:par>
                                <p:cTn id="336" presetID="10" presetClass="entr" presetSubtype="0" fill="hold" nodeType="withEffect">
                                  <p:stCondLst>
                                    <p:cond delay="40000"/>
                                  </p:stCondLst>
                                  <p:childTnLst>
                                    <p:set>
                                      <p:cBhvr>
                                        <p:cTn id="337" dur="1" fill="hold">
                                          <p:stCondLst>
                                            <p:cond delay="0"/>
                                          </p:stCondLst>
                                        </p:cTn>
                                        <p:tgtEl>
                                          <p:spTgt spid="2584"/>
                                        </p:tgtEl>
                                        <p:attrNameLst>
                                          <p:attrName>style.visibility</p:attrName>
                                        </p:attrNameLst>
                                      </p:cBhvr>
                                      <p:to>
                                        <p:strVal val="visible"/>
                                      </p:to>
                                    </p:set>
                                    <p:animEffect transition="in" filter="fade">
                                      <p:cBhvr>
                                        <p:cTn id="338" dur="2000"/>
                                        <p:tgtEl>
                                          <p:spTgt spid="2584"/>
                                        </p:tgtEl>
                                      </p:cBhvr>
                                    </p:animEffect>
                                  </p:childTnLst>
                                </p:cTn>
                              </p:par>
                              <p:par>
                                <p:cTn id="339" presetID="0" presetClass="path" presetSubtype="0" accel="50000" decel="50000" fill="hold" nodeType="withEffect">
                                  <p:stCondLst>
                                    <p:cond delay="40000"/>
                                  </p:stCondLst>
                                  <p:childTnLst>
                                    <p:animMotion origin="layout" path="M 7.22222E-6 -7.40741E-7 C -0.00728 0.06898 -0.01458 0.13796 -0.0519 0.16319 C -0.08923 0.18842 -0.18471 0.12199 -0.2243 0.15185 C -0.26388 0.18171 -0.24756 0.30926 -0.28958 0.34259 C -0.33194 0.37592 -0.42916 0.31921 -0.4776 0.35185 C -0.52621 0.38449 -0.54513 0.49629 -0.5809 0.53796 C -0.61683 0.57963 -0.65503 0.59097 -0.69305 0.60231 " pathEditMode="relative" ptsTypes="aaaaaaA">
                                      <p:cBhvr>
                                        <p:cTn id="340" dur="20000" fill="hold"/>
                                        <p:tgtEl>
                                          <p:spTgt spid="2584"/>
                                        </p:tgtEl>
                                        <p:attrNameLst>
                                          <p:attrName>ppt_x</p:attrName>
                                          <p:attrName>ppt_y</p:attrName>
                                        </p:attrNameLst>
                                      </p:cBhvr>
                                    </p:animMotion>
                                  </p:childTnLst>
                                </p:cTn>
                              </p:par>
                              <p:par>
                                <p:cTn id="341" presetID="10" presetClass="entr" presetSubtype="0" fill="hold" nodeType="withEffect">
                                  <p:stCondLst>
                                    <p:cond delay="40000"/>
                                  </p:stCondLst>
                                  <p:childTnLst>
                                    <p:set>
                                      <p:cBhvr>
                                        <p:cTn id="342" dur="1" fill="hold">
                                          <p:stCondLst>
                                            <p:cond delay="0"/>
                                          </p:stCondLst>
                                        </p:cTn>
                                        <p:tgtEl>
                                          <p:spTgt spid="417"/>
                                        </p:tgtEl>
                                        <p:attrNameLst>
                                          <p:attrName>style.visibility</p:attrName>
                                        </p:attrNameLst>
                                      </p:cBhvr>
                                      <p:to>
                                        <p:strVal val="visible"/>
                                      </p:to>
                                    </p:set>
                                    <p:animEffect transition="in" filter="fade">
                                      <p:cBhvr>
                                        <p:cTn id="343" dur="2000"/>
                                        <p:tgtEl>
                                          <p:spTgt spid="417"/>
                                        </p:tgtEl>
                                      </p:cBhvr>
                                    </p:animEffect>
                                  </p:childTnLst>
                                </p:cTn>
                              </p:par>
                              <p:par>
                                <p:cTn id="344" presetID="0" presetClass="path" presetSubtype="0" accel="50000" decel="50000" fill="hold" nodeType="withEffect">
                                  <p:stCondLst>
                                    <p:cond delay="40000"/>
                                  </p:stCondLst>
                                  <p:childTnLst>
                                    <p:animMotion origin="layout" path="M 7.22222E-6 -7.40741E-7 C -0.00728 0.06898 -0.01458 0.13796 -0.0519 0.16319 C -0.08923 0.18842 -0.18471 0.12199 -0.2243 0.15185 C -0.26388 0.18171 -0.24756 0.30926 -0.28958 0.34259 C -0.33194 0.37592 -0.42916 0.31921 -0.4776 0.35185 C -0.52621 0.38449 -0.54513 0.49629 -0.5809 0.53796 C -0.61683 0.57963 -0.65503 0.59097 -0.69305 0.60231 " pathEditMode="relative" ptsTypes="aaaaaaA">
                                      <p:cBhvr>
                                        <p:cTn id="345" dur="20000" fill="hold"/>
                                        <p:tgtEl>
                                          <p:spTgt spid="417"/>
                                        </p:tgtEl>
                                        <p:attrNameLst>
                                          <p:attrName>ppt_x</p:attrName>
                                          <p:attrName>ppt_y</p:attrName>
                                        </p:attrNameLst>
                                      </p:cBhvr>
                                    </p:animMotion>
                                  </p:childTnLst>
                                </p:cTn>
                              </p:par>
                              <p:par>
                                <p:cTn id="346" presetID="10" presetClass="entr" presetSubtype="0" fill="hold" nodeType="withEffect">
                                  <p:stCondLst>
                                    <p:cond delay="40000"/>
                                  </p:stCondLst>
                                  <p:childTnLst>
                                    <p:set>
                                      <p:cBhvr>
                                        <p:cTn id="347" dur="1" fill="hold">
                                          <p:stCondLst>
                                            <p:cond delay="0"/>
                                          </p:stCondLst>
                                        </p:cTn>
                                        <p:tgtEl>
                                          <p:spTgt spid="434"/>
                                        </p:tgtEl>
                                        <p:attrNameLst>
                                          <p:attrName>style.visibility</p:attrName>
                                        </p:attrNameLst>
                                      </p:cBhvr>
                                      <p:to>
                                        <p:strVal val="visible"/>
                                      </p:to>
                                    </p:set>
                                    <p:animEffect transition="in" filter="fade">
                                      <p:cBhvr>
                                        <p:cTn id="348" dur="2000"/>
                                        <p:tgtEl>
                                          <p:spTgt spid="434"/>
                                        </p:tgtEl>
                                      </p:cBhvr>
                                    </p:animEffect>
                                  </p:childTnLst>
                                </p:cTn>
                              </p:par>
                              <p:par>
                                <p:cTn id="349" presetID="0" presetClass="path" presetSubtype="0" accel="50000" decel="50000" fill="hold" nodeType="withEffect">
                                  <p:stCondLst>
                                    <p:cond delay="40000"/>
                                  </p:stCondLst>
                                  <p:childTnLst>
                                    <p:animMotion origin="layout" path="M 7.22222E-6 -7.40741E-7 C -0.00728 0.06898 -0.01458 0.13796 -0.0519 0.16319 C -0.08923 0.18842 -0.18471 0.12199 -0.2243 0.15185 C -0.26388 0.18171 -0.24756 0.30926 -0.28958 0.34259 C -0.33194 0.37592 -0.42916 0.31921 -0.4776 0.35185 C -0.52621 0.38449 -0.54513 0.49629 -0.5809 0.53796 C -0.61683 0.57963 -0.65503 0.59097 -0.69305 0.60231 " pathEditMode="relative" ptsTypes="aaaaaaA">
                                      <p:cBhvr>
                                        <p:cTn id="350" dur="20000" fill="hold"/>
                                        <p:tgtEl>
                                          <p:spTgt spid="434"/>
                                        </p:tgtEl>
                                        <p:attrNameLst>
                                          <p:attrName>ppt_x</p:attrName>
                                          <p:attrName>ppt_y</p:attrName>
                                        </p:attrNameLst>
                                      </p:cBhvr>
                                    </p:animMotion>
                                  </p:childTnLst>
                                </p:cTn>
                              </p:par>
                              <p:par>
                                <p:cTn id="351" presetID="10" presetClass="entr" presetSubtype="0" fill="hold" nodeType="withEffect">
                                  <p:stCondLst>
                                    <p:cond delay="40000"/>
                                  </p:stCondLst>
                                  <p:childTnLst>
                                    <p:set>
                                      <p:cBhvr>
                                        <p:cTn id="352" dur="1" fill="hold">
                                          <p:stCondLst>
                                            <p:cond delay="0"/>
                                          </p:stCondLst>
                                        </p:cTn>
                                        <p:tgtEl>
                                          <p:spTgt spid="451"/>
                                        </p:tgtEl>
                                        <p:attrNameLst>
                                          <p:attrName>style.visibility</p:attrName>
                                        </p:attrNameLst>
                                      </p:cBhvr>
                                      <p:to>
                                        <p:strVal val="visible"/>
                                      </p:to>
                                    </p:set>
                                    <p:animEffect transition="in" filter="fade">
                                      <p:cBhvr>
                                        <p:cTn id="353" dur="2000"/>
                                        <p:tgtEl>
                                          <p:spTgt spid="451"/>
                                        </p:tgtEl>
                                      </p:cBhvr>
                                    </p:animEffect>
                                  </p:childTnLst>
                                </p:cTn>
                              </p:par>
                              <p:par>
                                <p:cTn id="354" presetID="63" presetClass="path" presetSubtype="0" accel="50000" decel="50000" fill="hold" nodeType="withEffect">
                                  <p:stCondLst>
                                    <p:cond delay="40000"/>
                                  </p:stCondLst>
                                  <p:childTnLst>
                                    <p:animMotion origin="layout" path="M 0 0  L 0.25 0  E" pathEditMode="relative" ptsTypes="">
                                      <p:cBhvr>
                                        <p:cTn id="355" dur="10000" fill="hold"/>
                                        <p:tgtEl>
                                          <p:spTgt spid="451"/>
                                        </p:tgtEl>
                                        <p:attrNameLst>
                                          <p:attrName>ppt_x</p:attrName>
                                          <p:attrName>ppt_y</p:attrName>
                                        </p:attrNameLst>
                                      </p:cBhvr>
                                    </p:animMotion>
                                  </p:childTnLst>
                                </p:cTn>
                              </p:par>
                              <p:par>
                                <p:cTn id="356" presetID="10" presetClass="entr" presetSubtype="0" fill="hold" nodeType="withEffect">
                                  <p:stCondLst>
                                    <p:cond delay="40000"/>
                                  </p:stCondLst>
                                  <p:childTnLst>
                                    <p:set>
                                      <p:cBhvr>
                                        <p:cTn id="357" dur="1" fill="hold">
                                          <p:stCondLst>
                                            <p:cond delay="0"/>
                                          </p:stCondLst>
                                        </p:cTn>
                                        <p:tgtEl>
                                          <p:spTgt spid="453"/>
                                        </p:tgtEl>
                                        <p:attrNameLst>
                                          <p:attrName>style.visibility</p:attrName>
                                        </p:attrNameLst>
                                      </p:cBhvr>
                                      <p:to>
                                        <p:strVal val="visible"/>
                                      </p:to>
                                    </p:set>
                                    <p:animEffect transition="in" filter="fade">
                                      <p:cBhvr>
                                        <p:cTn id="358" dur="2000"/>
                                        <p:tgtEl>
                                          <p:spTgt spid="453"/>
                                        </p:tgtEl>
                                      </p:cBhvr>
                                    </p:animEffect>
                                  </p:childTnLst>
                                </p:cTn>
                              </p:par>
                              <p:par>
                                <p:cTn id="359" presetID="63" presetClass="path" presetSubtype="0" accel="50000" decel="50000" fill="hold" nodeType="withEffect">
                                  <p:stCondLst>
                                    <p:cond delay="40000"/>
                                  </p:stCondLst>
                                  <p:childTnLst>
                                    <p:animMotion origin="layout" path="M 0 0  L 0.25 0  E" pathEditMode="relative" ptsTypes="">
                                      <p:cBhvr>
                                        <p:cTn id="360" dur="10000" fill="hold"/>
                                        <p:tgtEl>
                                          <p:spTgt spid="453"/>
                                        </p:tgtEl>
                                        <p:attrNameLst>
                                          <p:attrName>ppt_x</p:attrName>
                                          <p:attrName>ppt_y</p:attrName>
                                        </p:attrNameLst>
                                      </p:cBhvr>
                                    </p:animMotion>
                                  </p:childTnLst>
                                </p:cTn>
                              </p:par>
                              <p:par>
                                <p:cTn id="361" presetID="10" presetClass="entr" presetSubtype="0" fill="hold" nodeType="withEffect">
                                  <p:stCondLst>
                                    <p:cond delay="40000"/>
                                  </p:stCondLst>
                                  <p:childTnLst>
                                    <p:set>
                                      <p:cBhvr>
                                        <p:cTn id="362" dur="1" fill="hold">
                                          <p:stCondLst>
                                            <p:cond delay="0"/>
                                          </p:stCondLst>
                                        </p:cTn>
                                        <p:tgtEl>
                                          <p:spTgt spid="455"/>
                                        </p:tgtEl>
                                        <p:attrNameLst>
                                          <p:attrName>style.visibility</p:attrName>
                                        </p:attrNameLst>
                                      </p:cBhvr>
                                      <p:to>
                                        <p:strVal val="visible"/>
                                      </p:to>
                                    </p:set>
                                    <p:animEffect transition="in" filter="fade">
                                      <p:cBhvr>
                                        <p:cTn id="363" dur="2000"/>
                                        <p:tgtEl>
                                          <p:spTgt spid="455"/>
                                        </p:tgtEl>
                                      </p:cBhvr>
                                    </p:animEffect>
                                  </p:childTnLst>
                                </p:cTn>
                              </p:par>
                              <p:par>
                                <p:cTn id="364" presetID="63" presetClass="path" presetSubtype="0" accel="50000" decel="50000" fill="hold" nodeType="withEffect">
                                  <p:stCondLst>
                                    <p:cond delay="40000"/>
                                  </p:stCondLst>
                                  <p:childTnLst>
                                    <p:animMotion origin="layout" path="M 0 0  L 0.25 0  E" pathEditMode="relative" ptsTypes="">
                                      <p:cBhvr>
                                        <p:cTn id="365" dur="10000" fill="hold"/>
                                        <p:tgtEl>
                                          <p:spTgt spid="455"/>
                                        </p:tgtEl>
                                        <p:attrNameLst>
                                          <p:attrName>ppt_x</p:attrName>
                                          <p:attrName>ppt_y</p:attrName>
                                        </p:attrNameLst>
                                      </p:cBhvr>
                                    </p:animMotion>
                                  </p:childTnLst>
                                </p:cTn>
                              </p:par>
                              <p:par>
                                <p:cTn id="366" presetID="10" presetClass="entr" presetSubtype="0" fill="hold" nodeType="withEffect">
                                  <p:stCondLst>
                                    <p:cond delay="40000"/>
                                  </p:stCondLst>
                                  <p:childTnLst>
                                    <p:set>
                                      <p:cBhvr>
                                        <p:cTn id="367" dur="1" fill="hold">
                                          <p:stCondLst>
                                            <p:cond delay="0"/>
                                          </p:stCondLst>
                                        </p:cTn>
                                        <p:tgtEl>
                                          <p:spTgt spid="457"/>
                                        </p:tgtEl>
                                        <p:attrNameLst>
                                          <p:attrName>style.visibility</p:attrName>
                                        </p:attrNameLst>
                                      </p:cBhvr>
                                      <p:to>
                                        <p:strVal val="visible"/>
                                      </p:to>
                                    </p:set>
                                    <p:animEffect transition="in" filter="fade">
                                      <p:cBhvr>
                                        <p:cTn id="368" dur="2000"/>
                                        <p:tgtEl>
                                          <p:spTgt spid="457"/>
                                        </p:tgtEl>
                                      </p:cBhvr>
                                    </p:animEffect>
                                  </p:childTnLst>
                                </p:cTn>
                              </p:par>
                              <p:par>
                                <p:cTn id="369" presetID="63" presetClass="path" presetSubtype="0" accel="50000" decel="50000" fill="hold" nodeType="withEffect">
                                  <p:stCondLst>
                                    <p:cond delay="40000"/>
                                  </p:stCondLst>
                                  <p:childTnLst>
                                    <p:animMotion origin="layout" path="M 0 0  L 0.25 0  E" pathEditMode="relative" ptsTypes="">
                                      <p:cBhvr>
                                        <p:cTn id="370" dur="10000" fill="hold"/>
                                        <p:tgtEl>
                                          <p:spTgt spid="457"/>
                                        </p:tgtEl>
                                        <p:attrNameLst>
                                          <p:attrName>ppt_x</p:attrName>
                                          <p:attrName>ppt_y</p:attrName>
                                        </p:attrNameLst>
                                      </p:cBhvr>
                                    </p:animMotion>
                                  </p:childTnLst>
                                </p:cTn>
                              </p:par>
                              <p:par>
                                <p:cTn id="371" presetID="10" presetClass="entr" presetSubtype="0" fill="hold" nodeType="withEffect">
                                  <p:stCondLst>
                                    <p:cond delay="40000"/>
                                  </p:stCondLst>
                                  <p:childTnLst>
                                    <p:set>
                                      <p:cBhvr>
                                        <p:cTn id="372" dur="1" fill="hold">
                                          <p:stCondLst>
                                            <p:cond delay="0"/>
                                          </p:stCondLst>
                                        </p:cTn>
                                        <p:tgtEl>
                                          <p:spTgt spid="459"/>
                                        </p:tgtEl>
                                        <p:attrNameLst>
                                          <p:attrName>style.visibility</p:attrName>
                                        </p:attrNameLst>
                                      </p:cBhvr>
                                      <p:to>
                                        <p:strVal val="visible"/>
                                      </p:to>
                                    </p:set>
                                    <p:animEffect transition="in" filter="fade">
                                      <p:cBhvr>
                                        <p:cTn id="373" dur="2000"/>
                                        <p:tgtEl>
                                          <p:spTgt spid="459"/>
                                        </p:tgtEl>
                                      </p:cBhvr>
                                    </p:animEffect>
                                  </p:childTnLst>
                                </p:cTn>
                              </p:par>
                              <p:par>
                                <p:cTn id="374" presetID="0" presetClass="path" presetSubtype="0" accel="50000" decel="50000" fill="hold" nodeType="withEffect">
                                  <p:stCondLst>
                                    <p:cond delay="40000"/>
                                  </p:stCondLst>
                                  <p:childTnLst>
                                    <p:animMotion origin="layout" path="M 2.77778E-7 2.96296E-6 C -0.05885 0.00857 -0.11753 0.01713 -0.14653 -0.01852 C -0.17552 -0.05417 -0.14861 -0.17338 -0.17413 -0.21389 C -0.19965 -0.2544 -0.271 -0.22755 -0.3 -0.26204 C -0.32899 -0.29653 -0.32153 -0.38356 -0.34826 -0.42083 C -0.375 -0.4581 -0.41771 -0.47176 -0.46041 -0.48518 " pathEditMode="relative" ptsTypes="aaaaaA">
                                      <p:cBhvr>
                                        <p:cTn id="375" dur="19000" fill="hold"/>
                                        <p:tgtEl>
                                          <p:spTgt spid="459"/>
                                        </p:tgtEl>
                                        <p:attrNameLst>
                                          <p:attrName>ppt_x</p:attrName>
                                          <p:attrName>ppt_y</p:attrName>
                                        </p:attrNameLst>
                                      </p:cBhvr>
                                    </p:animMotion>
                                  </p:childTnLst>
                                </p:cTn>
                              </p:par>
                              <p:par>
                                <p:cTn id="376" presetID="10" presetClass="entr" presetSubtype="0" fill="hold" nodeType="withEffect">
                                  <p:stCondLst>
                                    <p:cond delay="40000"/>
                                  </p:stCondLst>
                                  <p:childTnLst>
                                    <p:set>
                                      <p:cBhvr>
                                        <p:cTn id="377" dur="1" fill="hold">
                                          <p:stCondLst>
                                            <p:cond delay="0"/>
                                          </p:stCondLst>
                                        </p:cTn>
                                        <p:tgtEl>
                                          <p:spTgt spid="461"/>
                                        </p:tgtEl>
                                        <p:attrNameLst>
                                          <p:attrName>style.visibility</p:attrName>
                                        </p:attrNameLst>
                                      </p:cBhvr>
                                      <p:to>
                                        <p:strVal val="visible"/>
                                      </p:to>
                                    </p:set>
                                    <p:animEffect transition="in" filter="fade">
                                      <p:cBhvr>
                                        <p:cTn id="378" dur="2000"/>
                                        <p:tgtEl>
                                          <p:spTgt spid="461"/>
                                        </p:tgtEl>
                                      </p:cBhvr>
                                    </p:animEffect>
                                  </p:childTnLst>
                                </p:cTn>
                              </p:par>
                              <p:par>
                                <p:cTn id="379" presetID="31" presetClass="entr" presetSubtype="0" fill="hold" nodeType="withEffect">
                                  <p:stCondLst>
                                    <p:cond delay="40000"/>
                                  </p:stCondLst>
                                  <p:iterate type="lt">
                                    <p:tmPct val="5000"/>
                                  </p:iterate>
                                  <p:childTnLst>
                                    <p:set>
                                      <p:cBhvr>
                                        <p:cTn id="380" dur="1" fill="hold">
                                          <p:stCondLst>
                                            <p:cond delay="0"/>
                                          </p:stCondLst>
                                        </p:cTn>
                                        <p:tgtEl>
                                          <p:spTgt spid="463"/>
                                        </p:tgtEl>
                                        <p:attrNameLst>
                                          <p:attrName>style.visibility</p:attrName>
                                        </p:attrNameLst>
                                      </p:cBhvr>
                                      <p:to>
                                        <p:strVal val="visible"/>
                                      </p:to>
                                    </p:set>
                                    <p:anim calcmode="lin" valueType="num">
                                      <p:cBhvr>
                                        <p:cTn id="381" dur="1000" fill="hold"/>
                                        <p:tgtEl>
                                          <p:spTgt spid="463"/>
                                        </p:tgtEl>
                                        <p:attrNameLst>
                                          <p:attrName>ppt_w</p:attrName>
                                        </p:attrNameLst>
                                      </p:cBhvr>
                                      <p:tavLst>
                                        <p:tav tm="0">
                                          <p:val>
                                            <p:fltVal val="0"/>
                                          </p:val>
                                        </p:tav>
                                        <p:tav tm="100000">
                                          <p:val>
                                            <p:strVal val="#ppt_w"/>
                                          </p:val>
                                        </p:tav>
                                      </p:tavLst>
                                    </p:anim>
                                    <p:anim calcmode="lin" valueType="num">
                                      <p:cBhvr>
                                        <p:cTn id="382" dur="1000" fill="hold"/>
                                        <p:tgtEl>
                                          <p:spTgt spid="463"/>
                                        </p:tgtEl>
                                        <p:attrNameLst>
                                          <p:attrName>ppt_h</p:attrName>
                                        </p:attrNameLst>
                                      </p:cBhvr>
                                      <p:tavLst>
                                        <p:tav tm="0">
                                          <p:val>
                                            <p:fltVal val="0"/>
                                          </p:val>
                                        </p:tav>
                                        <p:tav tm="100000">
                                          <p:val>
                                            <p:strVal val="#ppt_h"/>
                                          </p:val>
                                        </p:tav>
                                      </p:tavLst>
                                    </p:anim>
                                    <p:anim calcmode="lin" valueType="num">
                                      <p:cBhvr>
                                        <p:cTn id="383" dur="1000" fill="hold"/>
                                        <p:tgtEl>
                                          <p:spTgt spid="463"/>
                                        </p:tgtEl>
                                        <p:attrNameLst>
                                          <p:attrName>style.rotation</p:attrName>
                                        </p:attrNameLst>
                                      </p:cBhvr>
                                      <p:tavLst>
                                        <p:tav tm="0">
                                          <p:val>
                                            <p:fltVal val="90"/>
                                          </p:val>
                                        </p:tav>
                                        <p:tav tm="100000">
                                          <p:val>
                                            <p:fltVal val="0"/>
                                          </p:val>
                                        </p:tav>
                                      </p:tavLst>
                                    </p:anim>
                                    <p:animEffect transition="in" filter="fade">
                                      <p:cBhvr>
                                        <p:cTn id="384" dur="1000"/>
                                        <p:tgtEl>
                                          <p:spTgt spid="463"/>
                                        </p:tgtEl>
                                      </p:cBhvr>
                                    </p:animEffect>
                                  </p:childTnLst>
                                </p:cTn>
                              </p:par>
                              <p:par>
                                <p:cTn id="385" presetID="31" presetClass="entr" presetSubtype="0" fill="hold" nodeType="withEffect">
                                  <p:stCondLst>
                                    <p:cond delay="40000"/>
                                  </p:stCondLst>
                                  <p:iterate type="lt">
                                    <p:tmPct val="5000"/>
                                  </p:iterate>
                                  <p:childTnLst>
                                    <p:set>
                                      <p:cBhvr>
                                        <p:cTn id="386" dur="1" fill="hold">
                                          <p:stCondLst>
                                            <p:cond delay="0"/>
                                          </p:stCondLst>
                                        </p:cTn>
                                        <p:tgtEl>
                                          <p:spTgt spid="465"/>
                                        </p:tgtEl>
                                        <p:attrNameLst>
                                          <p:attrName>style.visibility</p:attrName>
                                        </p:attrNameLst>
                                      </p:cBhvr>
                                      <p:to>
                                        <p:strVal val="visible"/>
                                      </p:to>
                                    </p:set>
                                    <p:anim calcmode="lin" valueType="num">
                                      <p:cBhvr>
                                        <p:cTn id="387" dur="1000" fill="hold"/>
                                        <p:tgtEl>
                                          <p:spTgt spid="465"/>
                                        </p:tgtEl>
                                        <p:attrNameLst>
                                          <p:attrName>ppt_w</p:attrName>
                                        </p:attrNameLst>
                                      </p:cBhvr>
                                      <p:tavLst>
                                        <p:tav tm="0">
                                          <p:val>
                                            <p:fltVal val="0"/>
                                          </p:val>
                                        </p:tav>
                                        <p:tav tm="100000">
                                          <p:val>
                                            <p:strVal val="#ppt_w"/>
                                          </p:val>
                                        </p:tav>
                                      </p:tavLst>
                                    </p:anim>
                                    <p:anim calcmode="lin" valueType="num">
                                      <p:cBhvr>
                                        <p:cTn id="388" dur="1000" fill="hold"/>
                                        <p:tgtEl>
                                          <p:spTgt spid="465"/>
                                        </p:tgtEl>
                                        <p:attrNameLst>
                                          <p:attrName>ppt_h</p:attrName>
                                        </p:attrNameLst>
                                      </p:cBhvr>
                                      <p:tavLst>
                                        <p:tav tm="0">
                                          <p:val>
                                            <p:fltVal val="0"/>
                                          </p:val>
                                        </p:tav>
                                        <p:tav tm="100000">
                                          <p:val>
                                            <p:strVal val="#ppt_h"/>
                                          </p:val>
                                        </p:tav>
                                      </p:tavLst>
                                    </p:anim>
                                    <p:anim calcmode="lin" valueType="num">
                                      <p:cBhvr>
                                        <p:cTn id="389" dur="1000" fill="hold"/>
                                        <p:tgtEl>
                                          <p:spTgt spid="465"/>
                                        </p:tgtEl>
                                        <p:attrNameLst>
                                          <p:attrName>style.rotation</p:attrName>
                                        </p:attrNameLst>
                                      </p:cBhvr>
                                      <p:tavLst>
                                        <p:tav tm="0">
                                          <p:val>
                                            <p:fltVal val="90"/>
                                          </p:val>
                                        </p:tav>
                                        <p:tav tm="100000">
                                          <p:val>
                                            <p:fltVal val="0"/>
                                          </p:val>
                                        </p:tav>
                                      </p:tavLst>
                                    </p:anim>
                                    <p:animEffect transition="in" filter="fade">
                                      <p:cBhvr>
                                        <p:cTn id="390" dur="1000"/>
                                        <p:tgtEl>
                                          <p:spTgt spid="465"/>
                                        </p:tgtEl>
                                      </p:cBhvr>
                                    </p:animEffect>
                                  </p:childTnLst>
                                </p:cTn>
                              </p:par>
                              <p:par>
                                <p:cTn id="391" presetID="64" presetClass="path" presetSubtype="0" accel="50000" decel="50000" fill="hold" nodeType="withEffect">
                                  <p:stCondLst>
                                    <p:cond delay="40000"/>
                                  </p:stCondLst>
                                  <p:childTnLst>
                                    <p:animMotion origin="layout" path="M 0.00521 0.05995 L -0.02934 -0.62523 " pathEditMode="relative" rAng="0" ptsTypes="AA">
                                      <p:cBhvr>
                                        <p:cTn id="392" dur="15000" fill="hold"/>
                                        <p:tgtEl>
                                          <p:spTgt spid="461"/>
                                        </p:tgtEl>
                                        <p:attrNameLst>
                                          <p:attrName>ppt_x</p:attrName>
                                          <p:attrName>ppt_y</p:attrName>
                                        </p:attrNameLst>
                                      </p:cBhvr>
                                      <p:rCtr x="-1736" y="-34259"/>
                                    </p:animMotion>
                                  </p:childTnLst>
                                </p:cTn>
                              </p:par>
                              <p:par>
                                <p:cTn id="393" presetID="0" presetClass="path" presetSubtype="0" accel="50000" decel="50000" fill="hold" nodeType="withEffect">
                                  <p:stCondLst>
                                    <p:cond delay="40000"/>
                                  </p:stCondLst>
                                  <p:iterate type="lt">
                                    <p:tmPct val="0"/>
                                  </p:iterate>
                                  <p:childTnLst>
                                    <p:animMotion origin="layout" path="M -5.55556E-7 7.03704E-6 L -0.34826 -0.37245 " pathEditMode="relative" ptsTypes="AA">
                                      <p:cBhvr>
                                        <p:cTn id="394" dur="9000" fill="hold"/>
                                        <p:tgtEl>
                                          <p:spTgt spid="463"/>
                                        </p:tgtEl>
                                        <p:attrNameLst>
                                          <p:attrName>ppt_x</p:attrName>
                                          <p:attrName>ppt_y</p:attrName>
                                        </p:attrNameLst>
                                      </p:cBhvr>
                                    </p:animMotion>
                                  </p:childTnLst>
                                </p:cTn>
                              </p:par>
                              <p:par>
                                <p:cTn id="395" presetID="10" presetClass="entr" presetSubtype="0" fill="hold" nodeType="withEffect">
                                  <p:stCondLst>
                                    <p:cond delay="40000"/>
                                  </p:stCondLst>
                                  <p:childTnLst>
                                    <p:set>
                                      <p:cBhvr>
                                        <p:cTn id="396" dur="1" fill="hold">
                                          <p:stCondLst>
                                            <p:cond delay="0"/>
                                          </p:stCondLst>
                                        </p:cTn>
                                        <p:tgtEl>
                                          <p:spTgt spid="467"/>
                                        </p:tgtEl>
                                        <p:attrNameLst>
                                          <p:attrName>style.visibility</p:attrName>
                                        </p:attrNameLst>
                                      </p:cBhvr>
                                      <p:to>
                                        <p:strVal val="visible"/>
                                      </p:to>
                                    </p:set>
                                    <p:animEffect transition="in" filter="fade">
                                      <p:cBhvr>
                                        <p:cTn id="397" dur="2000"/>
                                        <p:tgtEl>
                                          <p:spTgt spid="467"/>
                                        </p:tgtEl>
                                      </p:cBhvr>
                                    </p:animEffect>
                                  </p:childTnLst>
                                </p:cTn>
                              </p:par>
                              <p:par>
                                <p:cTn id="398" presetID="31" presetClass="entr" presetSubtype="0" fill="hold" nodeType="withEffect">
                                  <p:stCondLst>
                                    <p:cond delay="40000"/>
                                  </p:stCondLst>
                                  <p:iterate type="lt">
                                    <p:tmPct val="5000"/>
                                  </p:iterate>
                                  <p:childTnLst>
                                    <p:set>
                                      <p:cBhvr>
                                        <p:cTn id="399" dur="1" fill="hold">
                                          <p:stCondLst>
                                            <p:cond delay="0"/>
                                          </p:stCondLst>
                                        </p:cTn>
                                        <p:tgtEl>
                                          <p:spTgt spid="495"/>
                                        </p:tgtEl>
                                        <p:attrNameLst>
                                          <p:attrName>style.visibility</p:attrName>
                                        </p:attrNameLst>
                                      </p:cBhvr>
                                      <p:to>
                                        <p:strVal val="visible"/>
                                      </p:to>
                                    </p:set>
                                    <p:anim calcmode="lin" valueType="num">
                                      <p:cBhvr>
                                        <p:cTn id="400" dur="1000" fill="hold"/>
                                        <p:tgtEl>
                                          <p:spTgt spid="495"/>
                                        </p:tgtEl>
                                        <p:attrNameLst>
                                          <p:attrName>ppt_w</p:attrName>
                                        </p:attrNameLst>
                                      </p:cBhvr>
                                      <p:tavLst>
                                        <p:tav tm="0">
                                          <p:val>
                                            <p:fltVal val="0"/>
                                          </p:val>
                                        </p:tav>
                                        <p:tav tm="100000">
                                          <p:val>
                                            <p:strVal val="#ppt_w"/>
                                          </p:val>
                                        </p:tav>
                                      </p:tavLst>
                                    </p:anim>
                                    <p:anim calcmode="lin" valueType="num">
                                      <p:cBhvr>
                                        <p:cTn id="401" dur="1000" fill="hold"/>
                                        <p:tgtEl>
                                          <p:spTgt spid="495"/>
                                        </p:tgtEl>
                                        <p:attrNameLst>
                                          <p:attrName>ppt_h</p:attrName>
                                        </p:attrNameLst>
                                      </p:cBhvr>
                                      <p:tavLst>
                                        <p:tav tm="0">
                                          <p:val>
                                            <p:fltVal val="0"/>
                                          </p:val>
                                        </p:tav>
                                        <p:tav tm="100000">
                                          <p:val>
                                            <p:strVal val="#ppt_h"/>
                                          </p:val>
                                        </p:tav>
                                      </p:tavLst>
                                    </p:anim>
                                    <p:anim calcmode="lin" valueType="num">
                                      <p:cBhvr>
                                        <p:cTn id="402" dur="1000" fill="hold"/>
                                        <p:tgtEl>
                                          <p:spTgt spid="495"/>
                                        </p:tgtEl>
                                        <p:attrNameLst>
                                          <p:attrName>style.rotation</p:attrName>
                                        </p:attrNameLst>
                                      </p:cBhvr>
                                      <p:tavLst>
                                        <p:tav tm="0">
                                          <p:val>
                                            <p:fltVal val="90"/>
                                          </p:val>
                                        </p:tav>
                                        <p:tav tm="100000">
                                          <p:val>
                                            <p:fltVal val="0"/>
                                          </p:val>
                                        </p:tav>
                                      </p:tavLst>
                                    </p:anim>
                                    <p:animEffect transition="in" filter="fade">
                                      <p:cBhvr>
                                        <p:cTn id="403" dur="1000"/>
                                        <p:tgtEl>
                                          <p:spTgt spid="495"/>
                                        </p:tgtEl>
                                      </p:cBhvr>
                                    </p:animEffect>
                                  </p:childTnLst>
                                </p:cTn>
                              </p:par>
                              <p:par>
                                <p:cTn id="404" presetID="10" presetClass="entr" presetSubtype="0" fill="hold" nodeType="withEffect">
                                  <p:stCondLst>
                                    <p:cond delay="40000"/>
                                  </p:stCondLst>
                                  <p:childTnLst>
                                    <p:set>
                                      <p:cBhvr>
                                        <p:cTn id="405" dur="1" fill="hold">
                                          <p:stCondLst>
                                            <p:cond delay="0"/>
                                          </p:stCondLst>
                                        </p:cTn>
                                        <p:tgtEl>
                                          <p:spTgt spid="478"/>
                                        </p:tgtEl>
                                        <p:attrNameLst>
                                          <p:attrName>style.visibility</p:attrName>
                                        </p:attrNameLst>
                                      </p:cBhvr>
                                      <p:to>
                                        <p:strVal val="visible"/>
                                      </p:to>
                                    </p:set>
                                    <p:animEffect transition="in" filter="fade">
                                      <p:cBhvr>
                                        <p:cTn id="406" dur="2000"/>
                                        <p:tgtEl>
                                          <p:spTgt spid="478"/>
                                        </p:tgtEl>
                                      </p:cBhvr>
                                    </p:animEffect>
                                  </p:childTnLst>
                                </p:cTn>
                              </p:par>
                              <p:par>
                                <p:cTn id="407" presetID="10" presetClass="entr" presetSubtype="0" fill="hold" nodeType="withEffect">
                                  <p:stCondLst>
                                    <p:cond delay="40000"/>
                                  </p:stCondLst>
                                  <p:childTnLst>
                                    <p:set>
                                      <p:cBhvr>
                                        <p:cTn id="408" dur="1" fill="hold">
                                          <p:stCondLst>
                                            <p:cond delay="0"/>
                                          </p:stCondLst>
                                        </p:cTn>
                                        <p:tgtEl>
                                          <p:spTgt spid="512"/>
                                        </p:tgtEl>
                                        <p:attrNameLst>
                                          <p:attrName>style.visibility</p:attrName>
                                        </p:attrNameLst>
                                      </p:cBhvr>
                                      <p:to>
                                        <p:strVal val="visible"/>
                                      </p:to>
                                    </p:set>
                                    <p:animEffect transition="in" filter="fade">
                                      <p:cBhvr>
                                        <p:cTn id="409" dur="2000"/>
                                        <p:tgtEl>
                                          <p:spTgt spid="512"/>
                                        </p:tgtEl>
                                      </p:cBhvr>
                                    </p:animEffect>
                                  </p:childTnLst>
                                </p:cTn>
                              </p:par>
                              <p:par>
                                <p:cTn id="410" presetID="0" presetClass="path" presetSubtype="0" accel="50000" decel="50000" fill="hold" nodeType="withEffect">
                                  <p:stCondLst>
                                    <p:cond delay="40000"/>
                                  </p:stCondLst>
                                  <p:childTnLst>
                                    <p:animMotion origin="layout" path="M 8.33333E-7 -1.11111E-6 C 0.05191 -0.0088 0.104 -0.01736 0.13091 -0.05972 C 0.15782 -0.10208 0.13004 -0.2037 0.16198 -0.25509 C 0.19393 -0.30648 0.29045 -0.31065 0.3224 -0.36782 C 0.35434 -0.425 0.35382 -0.51134 0.3533 -0.59769 " pathEditMode="relative" ptsTypes="aaaaA">
                                      <p:cBhvr>
                                        <p:cTn id="411" dur="13000" fill="hold"/>
                                        <p:tgtEl>
                                          <p:spTgt spid="512"/>
                                        </p:tgtEl>
                                        <p:attrNameLst>
                                          <p:attrName>ppt_x</p:attrName>
                                          <p:attrName>ppt_y</p:attrName>
                                        </p:attrNameLst>
                                      </p:cBhvr>
                                    </p:animMotion>
                                  </p:childTnLst>
                                </p:cTn>
                              </p:par>
                              <p:par>
                                <p:cTn id="412" presetID="10" presetClass="entr" presetSubtype="0" fill="hold" nodeType="withEffect">
                                  <p:stCondLst>
                                    <p:cond delay="40000"/>
                                  </p:stCondLst>
                                  <p:childTnLst>
                                    <p:set>
                                      <p:cBhvr>
                                        <p:cTn id="413" dur="1" fill="hold">
                                          <p:stCondLst>
                                            <p:cond delay="0"/>
                                          </p:stCondLst>
                                        </p:cTn>
                                        <p:tgtEl>
                                          <p:spTgt spid="520"/>
                                        </p:tgtEl>
                                        <p:attrNameLst>
                                          <p:attrName>style.visibility</p:attrName>
                                        </p:attrNameLst>
                                      </p:cBhvr>
                                      <p:to>
                                        <p:strVal val="visible"/>
                                      </p:to>
                                    </p:set>
                                    <p:animEffect transition="in" filter="fade">
                                      <p:cBhvr>
                                        <p:cTn id="414" dur="2000"/>
                                        <p:tgtEl>
                                          <p:spTgt spid="520"/>
                                        </p:tgtEl>
                                      </p:cBhvr>
                                    </p:animEffect>
                                  </p:childTnLst>
                                </p:cTn>
                              </p:par>
                              <p:par>
                                <p:cTn id="415" presetID="10" presetClass="entr" presetSubtype="0" fill="hold" nodeType="withEffect">
                                  <p:stCondLst>
                                    <p:cond delay="40000"/>
                                  </p:stCondLst>
                                  <p:childTnLst>
                                    <p:set>
                                      <p:cBhvr>
                                        <p:cTn id="416" dur="1" fill="hold">
                                          <p:stCondLst>
                                            <p:cond delay="0"/>
                                          </p:stCondLst>
                                        </p:cTn>
                                        <p:tgtEl>
                                          <p:spTgt spid="522"/>
                                        </p:tgtEl>
                                        <p:attrNameLst>
                                          <p:attrName>style.visibility</p:attrName>
                                        </p:attrNameLst>
                                      </p:cBhvr>
                                      <p:to>
                                        <p:strVal val="visible"/>
                                      </p:to>
                                    </p:set>
                                    <p:animEffect transition="in" filter="fade">
                                      <p:cBhvr>
                                        <p:cTn id="417" dur="2000"/>
                                        <p:tgtEl>
                                          <p:spTgt spid="522"/>
                                        </p:tgtEl>
                                      </p:cBhvr>
                                    </p:animEffect>
                                  </p:childTnLst>
                                </p:cTn>
                              </p:par>
                              <p:par>
                                <p:cTn id="418" presetID="10" presetClass="entr" presetSubtype="0" fill="hold" nodeType="withEffect">
                                  <p:stCondLst>
                                    <p:cond delay="40000"/>
                                  </p:stCondLst>
                                  <p:childTnLst>
                                    <p:set>
                                      <p:cBhvr>
                                        <p:cTn id="419" dur="1" fill="hold">
                                          <p:stCondLst>
                                            <p:cond delay="0"/>
                                          </p:stCondLst>
                                        </p:cTn>
                                        <p:tgtEl>
                                          <p:spTgt spid="524"/>
                                        </p:tgtEl>
                                        <p:attrNameLst>
                                          <p:attrName>style.visibility</p:attrName>
                                        </p:attrNameLst>
                                      </p:cBhvr>
                                      <p:to>
                                        <p:strVal val="visible"/>
                                      </p:to>
                                    </p:set>
                                    <p:animEffect transition="in" filter="fade">
                                      <p:cBhvr>
                                        <p:cTn id="420" dur="2000"/>
                                        <p:tgtEl>
                                          <p:spTgt spid="524"/>
                                        </p:tgtEl>
                                      </p:cBhvr>
                                    </p:animEffect>
                                  </p:childTnLst>
                                </p:cTn>
                              </p:par>
                              <p:par>
                                <p:cTn id="421" presetID="0" presetClass="path" presetSubtype="0" accel="50000" decel="50000" fill="hold" nodeType="withEffect">
                                  <p:stCondLst>
                                    <p:cond delay="40000"/>
                                  </p:stCondLst>
                                  <p:childTnLst>
                                    <p:animMotion origin="layout" path="M 0.00765 0.09792 L -0.62153 0.675 " pathEditMode="relative" ptsTypes="AA">
                                      <p:cBhvr>
                                        <p:cTn id="422" dur="5000" fill="hold"/>
                                        <p:tgtEl>
                                          <p:spTgt spid="520"/>
                                        </p:tgtEl>
                                        <p:attrNameLst>
                                          <p:attrName>ppt_x</p:attrName>
                                          <p:attrName>ppt_y</p:attrName>
                                        </p:attrNameLst>
                                      </p:cBhvr>
                                    </p:animMotion>
                                  </p:childTnLst>
                                </p:cTn>
                              </p:par>
                              <p:par>
                                <p:cTn id="423" presetID="10" presetClass="entr" presetSubtype="0" fill="hold" nodeType="withEffect">
                                  <p:stCondLst>
                                    <p:cond delay="40000"/>
                                  </p:stCondLst>
                                  <p:childTnLst>
                                    <p:set>
                                      <p:cBhvr>
                                        <p:cTn id="424" dur="1" fill="hold">
                                          <p:stCondLst>
                                            <p:cond delay="0"/>
                                          </p:stCondLst>
                                        </p:cTn>
                                        <p:tgtEl>
                                          <p:spTgt spid="526"/>
                                        </p:tgtEl>
                                        <p:attrNameLst>
                                          <p:attrName>style.visibility</p:attrName>
                                        </p:attrNameLst>
                                      </p:cBhvr>
                                      <p:to>
                                        <p:strVal val="visible"/>
                                      </p:to>
                                    </p:set>
                                    <p:animEffect transition="in" filter="fade">
                                      <p:cBhvr>
                                        <p:cTn id="425" dur="2000"/>
                                        <p:tgtEl>
                                          <p:spTgt spid="526"/>
                                        </p:tgtEl>
                                      </p:cBhvr>
                                    </p:animEffect>
                                  </p:childTnLst>
                                </p:cTn>
                              </p:par>
                              <p:par>
                                <p:cTn id="426" presetID="0" presetClass="path" presetSubtype="0" accel="50000" decel="50000" fill="hold" nodeType="withEffect">
                                  <p:stCondLst>
                                    <p:cond delay="40000"/>
                                  </p:stCondLst>
                                  <p:childTnLst>
                                    <p:animMotion origin="layout" path="M 8.33333E-7 -1.11111E-6 C 0.05191 -0.0088 0.104 -0.01736 0.13091 -0.05972 C 0.15782 -0.10208 0.13004 -0.2037 0.16198 -0.25509 C 0.19393 -0.30648 0.29045 -0.31065 0.3224 -0.36782 C 0.35434 -0.425 0.35382 -0.51134 0.3533 -0.59769 " pathEditMode="relative" ptsTypes="aaaaA">
                                      <p:cBhvr>
                                        <p:cTn id="427" dur="13000" fill="hold"/>
                                        <p:tgtEl>
                                          <p:spTgt spid="526"/>
                                        </p:tgtEl>
                                        <p:attrNameLst>
                                          <p:attrName>ppt_x</p:attrName>
                                          <p:attrName>ppt_y</p:attrName>
                                        </p:attrNameLst>
                                      </p:cBhvr>
                                    </p:animMotion>
                                  </p:childTnLst>
                                </p:cTn>
                              </p:par>
                              <p:par>
                                <p:cTn id="428" presetID="10" presetClass="entr" presetSubtype="0" fill="hold" nodeType="withEffect">
                                  <p:stCondLst>
                                    <p:cond delay="22000"/>
                                  </p:stCondLst>
                                  <p:childTnLst>
                                    <p:set>
                                      <p:cBhvr>
                                        <p:cTn id="429" dur="1" fill="hold">
                                          <p:stCondLst>
                                            <p:cond delay="0"/>
                                          </p:stCondLst>
                                        </p:cTn>
                                        <p:tgtEl>
                                          <p:spTgt spid="528"/>
                                        </p:tgtEl>
                                        <p:attrNameLst>
                                          <p:attrName>style.visibility</p:attrName>
                                        </p:attrNameLst>
                                      </p:cBhvr>
                                      <p:to>
                                        <p:strVal val="visible"/>
                                      </p:to>
                                    </p:set>
                                    <p:animEffect transition="in" filter="fade">
                                      <p:cBhvr>
                                        <p:cTn id="430" dur="2000"/>
                                        <p:tgtEl>
                                          <p:spTgt spid="528"/>
                                        </p:tgtEl>
                                      </p:cBhvr>
                                    </p:animEffect>
                                  </p:childTnLst>
                                </p:cTn>
                              </p:par>
                              <p:par>
                                <p:cTn id="431" presetID="10" presetClass="entr" presetSubtype="0" fill="hold" nodeType="withEffect">
                                  <p:stCondLst>
                                    <p:cond delay="22000"/>
                                  </p:stCondLst>
                                  <p:childTnLst>
                                    <p:set>
                                      <p:cBhvr>
                                        <p:cTn id="432" dur="1" fill="hold">
                                          <p:stCondLst>
                                            <p:cond delay="0"/>
                                          </p:stCondLst>
                                        </p:cTn>
                                        <p:tgtEl>
                                          <p:spTgt spid="530"/>
                                        </p:tgtEl>
                                        <p:attrNameLst>
                                          <p:attrName>style.visibility</p:attrName>
                                        </p:attrNameLst>
                                      </p:cBhvr>
                                      <p:to>
                                        <p:strVal val="visible"/>
                                      </p:to>
                                    </p:set>
                                    <p:animEffect transition="in" filter="fade">
                                      <p:cBhvr>
                                        <p:cTn id="433" dur="2000"/>
                                        <p:tgtEl>
                                          <p:spTgt spid="530"/>
                                        </p:tgtEl>
                                      </p:cBhvr>
                                    </p:animEffect>
                                  </p:childTnLst>
                                </p:cTn>
                              </p:par>
                              <p:par>
                                <p:cTn id="434" presetID="10" presetClass="entr" presetSubtype="0" fill="hold" nodeType="withEffect">
                                  <p:stCondLst>
                                    <p:cond delay="22000"/>
                                  </p:stCondLst>
                                  <p:childTnLst>
                                    <p:set>
                                      <p:cBhvr>
                                        <p:cTn id="435" dur="1" fill="hold">
                                          <p:stCondLst>
                                            <p:cond delay="0"/>
                                          </p:stCondLst>
                                        </p:cTn>
                                        <p:tgtEl>
                                          <p:spTgt spid="532"/>
                                        </p:tgtEl>
                                        <p:attrNameLst>
                                          <p:attrName>style.visibility</p:attrName>
                                        </p:attrNameLst>
                                      </p:cBhvr>
                                      <p:to>
                                        <p:strVal val="visible"/>
                                      </p:to>
                                    </p:set>
                                    <p:animEffect transition="in" filter="fade">
                                      <p:cBhvr>
                                        <p:cTn id="436" dur="2000"/>
                                        <p:tgtEl>
                                          <p:spTgt spid="532"/>
                                        </p:tgtEl>
                                      </p:cBhvr>
                                    </p:animEffect>
                                  </p:childTnLst>
                                </p:cTn>
                              </p:par>
                              <p:par>
                                <p:cTn id="437" presetID="10" presetClass="entr" presetSubtype="0" fill="hold" nodeType="withEffect">
                                  <p:stCondLst>
                                    <p:cond delay="22000"/>
                                  </p:stCondLst>
                                  <p:childTnLst>
                                    <p:set>
                                      <p:cBhvr>
                                        <p:cTn id="438" dur="1" fill="hold">
                                          <p:stCondLst>
                                            <p:cond delay="0"/>
                                          </p:stCondLst>
                                        </p:cTn>
                                        <p:tgtEl>
                                          <p:spTgt spid="534"/>
                                        </p:tgtEl>
                                        <p:attrNameLst>
                                          <p:attrName>style.visibility</p:attrName>
                                        </p:attrNameLst>
                                      </p:cBhvr>
                                      <p:to>
                                        <p:strVal val="visible"/>
                                      </p:to>
                                    </p:set>
                                    <p:animEffect transition="in" filter="fade">
                                      <p:cBhvr>
                                        <p:cTn id="439" dur="2000"/>
                                        <p:tgtEl>
                                          <p:spTgt spid="534"/>
                                        </p:tgtEl>
                                      </p:cBhvr>
                                    </p:animEffect>
                                  </p:childTnLst>
                                </p:cTn>
                              </p:par>
                              <p:par>
                                <p:cTn id="440" presetID="10" presetClass="entr" presetSubtype="0" fill="hold" nodeType="withEffect">
                                  <p:stCondLst>
                                    <p:cond delay="22000"/>
                                  </p:stCondLst>
                                  <p:childTnLst>
                                    <p:set>
                                      <p:cBhvr>
                                        <p:cTn id="441" dur="1" fill="hold">
                                          <p:stCondLst>
                                            <p:cond delay="0"/>
                                          </p:stCondLst>
                                        </p:cTn>
                                        <p:tgtEl>
                                          <p:spTgt spid="536"/>
                                        </p:tgtEl>
                                        <p:attrNameLst>
                                          <p:attrName>style.visibility</p:attrName>
                                        </p:attrNameLst>
                                      </p:cBhvr>
                                      <p:to>
                                        <p:strVal val="visible"/>
                                      </p:to>
                                    </p:set>
                                    <p:animEffect transition="in" filter="fade">
                                      <p:cBhvr>
                                        <p:cTn id="442" dur="2000"/>
                                        <p:tgtEl>
                                          <p:spTgt spid="536"/>
                                        </p:tgtEl>
                                      </p:cBhvr>
                                    </p:animEffect>
                                  </p:childTnLst>
                                </p:cTn>
                              </p:par>
                              <p:par>
                                <p:cTn id="443" presetID="10" presetClass="entr" presetSubtype="0" fill="hold" nodeType="withEffect">
                                  <p:stCondLst>
                                    <p:cond delay="22000"/>
                                  </p:stCondLst>
                                  <p:childTnLst>
                                    <p:set>
                                      <p:cBhvr>
                                        <p:cTn id="444" dur="1" fill="hold">
                                          <p:stCondLst>
                                            <p:cond delay="0"/>
                                          </p:stCondLst>
                                        </p:cTn>
                                        <p:tgtEl>
                                          <p:spTgt spid="538"/>
                                        </p:tgtEl>
                                        <p:attrNameLst>
                                          <p:attrName>style.visibility</p:attrName>
                                        </p:attrNameLst>
                                      </p:cBhvr>
                                      <p:to>
                                        <p:strVal val="visible"/>
                                      </p:to>
                                    </p:set>
                                    <p:animEffect transition="in" filter="fade">
                                      <p:cBhvr>
                                        <p:cTn id="445" dur="2000"/>
                                        <p:tgtEl>
                                          <p:spTgt spid="538"/>
                                        </p:tgtEl>
                                      </p:cBhvr>
                                    </p:animEffect>
                                  </p:childTnLst>
                                </p:cTn>
                              </p:par>
                              <p:par>
                                <p:cTn id="446" presetID="10" presetClass="entr" presetSubtype="0" fill="hold" nodeType="withEffect">
                                  <p:stCondLst>
                                    <p:cond delay="30000"/>
                                  </p:stCondLst>
                                  <p:childTnLst>
                                    <p:set>
                                      <p:cBhvr>
                                        <p:cTn id="447" dur="1" fill="hold">
                                          <p:stCondLst>
                                            <p:cond delay="0"/>
                                          </p:stCondLst>
                                        </p:cTn>
                                        <p:tgtEl>
                                          <p:spTgt spid="540"/>
                                        </p:tgtEl>
                                        <p:attrNameLst>
                                          <p:attrName>style.visibility</p:attrName>
                                        </p:attrNameLst>
                                      </p:cBhvr>
                                      <p:to>
                                        <p:strVal val="visible"/>
                                      </p:to>
                                    </p:set>
                                    <p:animEffect transition="in" filter="fade">
                                      <p:cBhvr>
                                        <p:cTn id="448" dur="2000"/>
                                        <p:tgtEl>
                                          <p:spTgt spid="540"/>
                                        </p:tgtEl>
                                      </p:cBhvr>
                                    </p:animEffect>
                                  </p:childTnLst>
                                </p:cTn>
                              </p:par>
                              <p:par>
                                <p:cTn id="449" presetID="10" presetClass="entr" presetSubtype="0" fill="hold" nodeType="withEffect">
                                  <p:stCondLst>
                                    <p:cond delay="41000"/>
                                  </p:stCondLst>
                                  <p:childTnLst>
                                    <p:set>
                                      <p:cBhvr>
                                        <p:cTn id="450" dur="1" fill="hold">
                                          <p:stCondLst>
                                            <p:cond delay="0"/>
                                          </p:stCondLst>
                                        </p:cTn>
                                        <p:tgtEl>
                                          <p:spTgt spid="542"/>
                                        </p:tgtEl>
                                        <p:attrNameLst>
                                          <p:attrName>style.visibility</p:attrName>
                                        </p:attrNameLst>
                                      </p:cBhvr>
                                      <p:to>
                                        <p:strVal val="visible"/>
                                      </p:to>
                                    </p:set>
                                    <p:animEffect transition="in" filter="fade">
                                      <p:cBhvr>
                                        <p:cTn id="451" dur="2000"/>
                                        <p:tgtEl>
                                          <p:spTgt spid="542"/>
                                        </p:tgtEl>
                                      </p:cBhvr>
                                    </p:animEffect>
                                  </p:childTnLst>
                                </p:cTn>
                              </p:par>
                              <p:par>
                                <p:cTn id="452" presetID="10" presetClass="entr" presetSubtype="0" fill="hold" nodeType="withEffect">
                                  <p:stCondLst>
                                    <p:cond delay="41000"/>
                                  </p:stCondLst>
                                  <p:childTnLst>
                                    <p:set>
                                      <p:cBhvr>
                                        <p:cTn id="453" dur="1" fill="hold">
                                          <p:stCondLst>
                                            <p:cond delay="0"/>
                                          </p:stCondLst>
                                        </p:cTn>
                                        <p:tgtEl>
                                          <p:spTgt spid="576"/>
                                        </p:tgtEl>
                                        <p:attrNameLst>
                                          <p:attrName>style.visibility</p:attrName>
                                        </p:attrNameLst>
                                      </p:cBhvr>
                                      <p:to>
                                        <p:strVal val="visible"/>
                                      </p:to>
                                    </p:set>
                                    <p:animEffect transition="in" filter="fade">
                                      <p:cBhvr>
                                        <p:cTn id="454" dur="2000"/>
                                        <p:tgtEl>
                                          <p:spTgt spid="576"/>
                                        </p:tgtEl>
                                      </p:cBhvr>
                                    </p:animEffect>
                                  </p:childTnLst>
                                </p:cTn>
                              </p:par>
                              <p:par>
                                <p:cTn id="455" presetID="10" presetClass="entr" presetSubtype="0" fill="hold" nodeType="withEffect">
                                  <p:stCondLst>
                                    <p:cond delay="41000"/>
                                  </p:stCondLst>
                                  <p:childTnLst>
                                    <p:set>
                                      <p:cBhvr>
                                        <p:cTn id="456" dur="1" fill="hold">
                                          <p:stCondLst>
                                            <p:cond delay="0"/>
                                          </p:stCondLst>
                                        </p:cTn>
                                        <p:tgtEl>
                                          <p:spTgt spid="578"/>
                                        </p:tgtEl>
                                        <p:attrNameLst>
                                          <p:attrName>style.visibility</p:attrName>
                                        </p:attrNameLst>
                                      </p:cBhvr>
                                      <p:to>
                                        <p:strVal val="visible"/>
                                      </p:to>
                                    </p:set>
                                    <p:animEffect transition="in" filter="fade">
                                      <p:cBhvr>
                                        <p:cTn id="457" dur="2000"/>
                                        <p:tgtEl>
                                          <p:spTgt spid="578"/>
                                        </p:tgtEl>
                                      </p:cBhvr>
                                    </p:animEffect>
                                  </p:childTnLst>
                                </p:cTn>
                              </p:par>
                              <p:par>
                                <p:cTn id="458" presetID="10" presetClass="entr" presetSubtype="0" fill="hold" nodeType="withEffect">
                                  <p:stCondLst>
                                    <p:cond delay="41000"/>
                                  </p:stCondLst>
                                  <p:childTnLst>
                                    <p:set>
                                      <p:cBhvr>
                                        <p:cTn id="459" dur="1" fill="hold">
                                          <p:stCondLst>
                                            <p:cond delay="0"/>
                                          </p:stCondLst>
                                        </p:cTn>
                                        <p:tgtEl>
                                          <p:spTgt spid="580"/>
                                        </p:tgtEl>
                                        <p:attrNameLst>
                                          <p:attrName>style.visibility</p:attrName>
                                        </p:attrNameLst>
                                      </p:cBhvr>
                                      <p:to>
                                        <p:strVal val="visible"/>
                                      </p:to>
                                    </p:set>
                                    <p:animEffect transition="in" filter="fade">
                                      <p:cBhvr>
                                        <p:cTn id="460" dur="2000"/>
                                        <p:tgtEl>
                                          <p:spTgt spid="580"/>
                                        </p:tgtEl>
                                      </p:cBhvr>
                                    </p:animEffect>
                                  </p:childTnLst>
                                </p:cTn>
                              </p:par>
                              <p:par>
                                <p:cTn id="461" presetID="10" presetClass="entr" presetSubtype="0" fill="hold" nodeType="withEffect">
                                  <p:stCondLst>
                                    <p:cond delay="41000"/>
                                  </p:stCondLst>
                                  <p:childTnLst>
                                    <p:set>
                                      <p:cBhvr>
                                        <p:cTn id="462" dur="1" fill="hold">
                                          <p:stCondLst>
                                            <p:cond delay="0"/>
                                          </p:stCondLst>
                                        </p:cTn>
                                        <p:tgtEl>
                                          <p:spTgt spid="582"/>
                                        </p:tgtEl>
                                        <p:attrNameLst>
                                          <p:attrName>style.visibility</p:attrName>
                                        </p:attrNameLst>
                                      </p:cBhvr>
                                      <p:to>
                                        <p:strVal val="visible"/>
                                      </p:to>
                                    </p:set>
                                    <p:animEffect transition="in" filter="fade">
                                      <p:cBhvr>
                                        <p:cTn id="463" dur="2000"/>
                                        <p:tgtEl>
                                          <p:spTgt spid="582"/>
                                        </p:tgtEl>
                                      </p:cBhvr>
                                    </p:animEffect>
                                  </p:childTnLst>
                                </p:cTn>
                              </p:par>
                              <p:par>
                                <p:cTn id="464" presetID="10" presetClass="entr" presetSubtype="0" fill="hold" nodeType="withEffect">
                                  <p:stCondLst>
                                    <p:cond delay="41000"/>
                                  </p:stCondLst>
                                  <p:childTnLst>
                                    <p:set>
                                      <p:cBhvr>
                                        <p:cTn id="465" dur="1" fill="hold">
                                          <p:stCondLst>
                                            <p:cond delay="0"/>
                                          </p:stCondLst>
                                        </p:cTn>
                                        <p:tgtEl>
                                          <p:spTgt spid="584"/>
                                        </p:tgtEl>
                                        <p:attrNameLst>
                                          <p:attrName>style.visibility</p:attrName>
                                        </p:attrNameLst>
                                      </p:cBhvr>
                                      <p:to>
                                        <p:strVal val="visible"/>
                                      </p:to>
                                    </p:set>
                                    <p:animEffect transition="in" filter="fade">
                                      <p:cBhvr>
                                        <p:cTn id="466" dur="2000"/>
                                        <p:tgtEl>
                                          <p:spTgt spid="584"/>
                                        </p:tgtEl>
                                      </p:cBhvr>
                                    </p:animEffect>
                                  </p:childTnLst>
                                </p:cTn>
                              </p:par>
                              <p:par>
                                <p:cTn id="467" presetID="10" presetClass="entr" presetSubtype="0" fill="hold" nodeType="withEffect">
                                  <p:stCondLst>
                                    <p:cond delay="41000"/>
                                  </p:stCondLst>
                                  <p:childTnLst>
                                    <p:set>
                                      <p:cBhvr>
                                        <p:cTn id="468" dur="1" fill="hold">
                                          <p:stCondLst>
                                            <p:cond delay="0"/>
                                          </p:stCondLst>
                                        </p:cTn>
                                        <p:tgtEl>
                                          <p:spTgt spid="586"/>
                                        </p:tgtEl>
                                        <p:attrNameLst>
                                          <p:attrName>style.visibility</p:attrName>
                                        </p:attrNameLst>
                                      </p:cBhvr>
                                      <p:to>
                                        <p:strVal val="visible"/>
                                      </p:to>
                                    </p:set>
                                    <p:animEffect transition="in" filter="fade">
                                      <p:cBhvr>
                                        <p:cTn id="469" dur="2000"/>
                                        <p:tgtEl>
                                          <p:spTgt spid="586"/>
                                        </p:tgtEl>
                                      </p:cBhvr>
                                    </p:animEffect>
                                  </p:childTnLst>
                                </p:cTn>
                              </p:par>
                              <p:par>
                                <p:cTn id="470" presetID="10" presetClass="entr" presetSubtype="0" fill="hold" nodeType="withEffect">
                                  <p:stCondLst>
                                    <p:cond delay="41000"/>
                                  </p:stCondLst>
                                  <p:childTnLst>
                                    <p:set>
                                      <p:cBhvr>
                                        <p:cTn id="471" dur="1" fill="hold">
                                          <p:stCondLst>
                                            <p:cond delay="0"/>
                                          </p:stCondLst>
                                        </p:cTn>
                                        <p:tgtEl>
                                          <p:spTgt spid="597"/>
                                        </p:tgtEl>
                                        <p:attrNameLst>
                                          <p:attrName>style.visibility</p:attrName>
                                        </p:attrNameLst>
                                      </p:cBhvr>
                                      <p:to>
                                        <p:strVal val="visible"/>
                                      </p:to>
                                    </p:set>
                                    <p:animEffect transition="in" filter="fade">
                                      <p:cBhvr>
                                        <p:cTn id="472" dur="2000"/>
                                        <p:tgtEl>
                                          <p:spTgt spid="597"/>
                                        </p:tgtEl>
                                      </p:cBhvr>
                                    </p:animEffect>
                                  </p:childTnLst>
                                </p:cTn>
                              </p:par>
                              <p:par>
                                <p:cTn id="473" presetID="10" presetClass="entr" presetSubtype="0" fill="hold" nodeType="withEffect">
                                  <p:stCondLst>
                                    <p:cond delay="41000"/>
                                  </p:stCondLst>
                                  <p:childTnLst>
                                    <p:set>
                                      <p:cBhvr>
                                        <p:cTn id="474" dur="1" fill="hold">
                                          <p:stCondLst>
                                            <p:cond delay="0"/>
                                          </p:stCondLst>
                                        </p:cTn>
                                        <p:tgtEl>
                                          <p:spTgt spid="614"/>
                                        </p:tgtEl>
                                        <p:attrNameLst>
                                          <p:attrName>style.visibility</p:attrName>
                                        </p:attrNameLst>
                                      </p:cBhvr>
                                      <p:to>
                                        <p:strVal val="visible"/>
                                      </p:to>
                                    </p:set>
                                    <p:animEffect transition="in" filter="fade">
                                      <p:cBhvr>
                                        <p:cTn id="475" dur="2000"/>
                                        <p:tgtEl>
                                          <p:spTgt spid="614"/>
                                        </p:tgtEl>
                                      </p:cBhvr>
                                    </p:animEffect>
                                  </p:childTnLst>
                                </p:cTn>
                              </p:par>
                              <p:par>
                                <p:cTn id="476" presetID="10" presetClass="entr" presetSubtype="0" fill="hold" nodeType="withEffect">
                                  <p:stCondLst>
                                    <p:cond delay="41000"/>
                                  </p:stCondLst>
                                  <p:childTnLst>
                                    <p:set>
                                      <p:cBhvr>
                                        <p:cTn id="477" dur="1" fill="hold">
                                          <p:stCondLst>
                                            <p:cond delay="0"/>
                                          </p:stCondLst>
                                        </p:cTn>
                                        <p:tgtEl>
                                          <p:spTgt spid="631"/>
                                        </p:tgtEl>
                                        <p:attrNameLst>
                                          <p:attrName>style.visibility</p:attrName>
                                        </p:attrNameLst>
                                      </p:cBhvr>
                                      <p:to>
                                        <p:strVal val="visible"/>
                                      </p:to>
                                    </p:set>
                                    <p:animEffect transition="in" filter="fade">
                                      <p:cBhvr>
                                        <p:cTn id="478" dur="2000"/>
                                        <p:tgtEl>
                                          <p:spTgt spid="631"/>
                                        </p:tgtEl>
                                      </p:cBhvr>
                                    </p:animEffect>
                                  </p:childTnLst>
                                </p:cTn>
                              </p:par>
                              <p:par>
                                <p:cTn id="479" presetID="10" presetClass="entr" presetSubtype="0" fill="hold" nodeType="withEffect">
                                  <p:stCondLst>
                                    <p:cond delay="41000"/>
                                  </p:stCondLst>
                                  <p:childTnLst>
                                    <p:set>
                                      <p:cBhvr>
                                        <p:cTn id="480" dur="1" fill="hold">
                                          <p:stCondLst>
                                            <p:cond delay="0"/>
                                          </p:stCondLst>
                                        </p:cTn>
                                        <p:tgtEl>
                                          <p:spTgt spid="648"/>
                                        </p:tgtEl>
                                        <p:attrNameLst>
                                          <p:attrName>style.visibility</p:attrName>
                                        </p:attrNameLst>
                                      </p:cBhvr>
                                      <p:to>
                                        <p:strVal val="visible"/>
                                      </p:to>
                                    </p:set>
                                    <p:animEffect transition="in" filter="fade">
                                      <p:cBhvr>
                                        <p:cTn id="481" dur="2000"/>
                                        <p:tgtEl>
                                          <p:spTgt spid="648"/>
                                        </p:tgtEl>
                                      </p:cBhvr>
                                    </p:animEffect>
                                  </p:childTnLst>
                                </p:cTn>
                              </p:par>
                              <p:par>
                                <p:cTn id="482" presetID="10" presetClass="exit" presetSubtype="0" fill="hold" nodeType="withEffect">
                                  <p:stCondLst>
                                    <p:cond delay="50000"/>
                                  </p:stCondLst>
                                  <p:childTnLst>
                                    <p:animEffect transition="out" filter="fade">
                                      <p:cBhvr>
                                        <p:cTn id="483" dur="2000"/>
                                        <p:tgtEl>
                                          <p:spTgt spid="1144"/>
                                        </p:tgtEl>
                                      </p:cBhvr>
                                    </p:animEffect>
                                    <p:set>
                                      <p:cBhvr>
                                        <p:cTn id="484" dur="1" fill="hold">
                                          <p:stCondLst>
                                            <p:cond delay="1999"/>
                                          </p:stCondLst>
                                        </p:cTn>
                                        <p:tgtEl>
                                          <p:spTgt spid="1144"/>
                                        </p:tgtEl>
                                        <p:attrNameLst>
                                          <p:attrName>style.visibility</p:attrName>
                                        </p:attrNameLst>
                                      </p:cBhvr>
                                      <p:to>
                                        <p:strVal val="hidden"/>
                                      </p:to>
                                    </p:set>
                                  </p:childTnLst>
                                </p:cTn>
                              </p:par>
                              <p:par>
                                <p:cTn id="485" presetID="10" presetClass="entr" presetSubtype="0" fill="hold" nodeType="withEffect">
                                  <p:stCondLst>
                                    <p:cond delay="50000"/>
                                  </p:stCondLst>
                                  <p:childTnLst>
                                    <p:set>
                                      <p:cBhvr>
                                        <p:cTn id="486" dur="1" fill="hold">
                                          <p:stCondLst>
                                            <p:cond delay="0"/>
                                          </p:stCondLst>
                                        </p:cTn>
                                        <p:tgtEl>
                                          <p:spTgt spid="1910"/>
                                        </p:tgtEl>
                                        <p:attrNameLst>
                                          <p:attrName>style.visibility</p:attrName>
                                        </p:attrNameLst>
                                      </p:cBhvr>
                                      <p:to>
                                        <p:strVal val="visible"/>
                                      </p:to>
                                    </p:set>
                                    <p:animEffect transition="in" filter="fade">
                                      <p:cBhvr>
                                        <p:cTn id="487" dur="2000"/>
                                        <p:tgtEl>
                                          <p:spTgt spid="1910"/>
                                        </p:tgtEl>
                                      </p:cBhvr>
                                    </p:animEffect>
                                  </p:childTnLst>
                                </p:cTn>
                              </p:par>
                              <p:par>
                                <p:cTn id="488" presetID="10" presetClass="entr" presetSubtype="0" fill="hold" nodeType="withEffect">
                                  <p:stCondLst>
                                    <p:cond delay="50000"/>
                                  </p:stCondLst>
                                  <p:childTnLst>
                                    <p:set>
                                      <p:cBhvr>
                                        <p:cTn id="489" dur="1" fill="hold">
                                          <p:stCondLst>
                                            <p:cond delay="0"/>
                                          </p:stCondLst>
                                        </p:cTn>
                                        <p:tgtEl>
                                          <p:spTgt spid="662"/>
                                        </p:tgtEl>
                                        <p:attrNameLst>
                                          <p:attrName>style.visibility</p:attrName>
                                        </p:attrNameLst>
                                      </p:cBhvr>
                                      <p:to>
                                        <p:strVal val="visible"/>
                                      </p:to>
                                    </p:set>
                                    <p:animEffect transition="in" filter="fade">
                                      <p:cBhvr>
                                        <p:cTn id="490" dur="2000"/>
                                        <p:tgtEl>
                                          <p:spTgt spid="662"/>
                                        </p:tgtEl>
                                      </p:cBhvr>
                                    </p:animEffect>
                                  </p:childTnLst>
                                </p:cTn>
                              </p:par>
                              <p:par>
                                <p:cTn id="491" presetID="10" presetClass="entr" presetSubtype="0" fill="hold" nodeType="withEffect">
                                  <p:stCondLst>
                                    <p:cond delay="50000"/>
                                  </p:stCondLst>
                                  <p:childTnLst>
                                    <p:set>
                                      <p:cBhvr>
                                        <p:cTn id="492" dur="1" fill="hold">
                                          <p:stCondLst>
                                            <p:cond delay="0"/>
                                          </p:stCondLst>
                                        </p:cTn>
                                        <p:tgtEl>
                                          <p:spTgt spid="679"/>
                                        </p:tgtEl>
                                        <p:attrNameLst>
                                          <p:attrName>style.visibility</p:attrName>
                                        </p:attrNameLst>
                                      </p:cBhvr>
                                      <p:to>
                                        <p:strVal val="visible"/>
                                      </p:to>
                                    </p:set>
                                    <p:animEffect transition="in" filter="fade">
                                      <p:cBhvr>
                                        <p:cTn id="493" dur="2000"/>
                                        <p:tgtEl>
                                          <p:spTgt spid="679"/>
                                        </p:tgtEl>
                                      </p:cBhvr>
                                    </p:animEffect>
                                  </p:childTnLst>
                                </p:cTn>
                              </p:par>
                              <p:par>
                                <p:cTn id="494" presetID="10" presetClass="entr" presetSubtype="0" fill="hold" nodeType="withEffect">
                                  <p:stCondLst>
                                    <p:cond delay="50000"/>
                                  </p:stCondLst>
                                  <p:childTnLst>
                                    <p:set>
                                      <p:cBhvr>
                                        <p:cTn id="495" dur="1" fill="hold">
                                          <p:stCondLst>
                                            <p:cond delay="0"/>
                                          </p:stCondLst>
                                        </p:cTn>
                                        <p:tgtEl>
                                          <p:spTgt spid="696"/>
                                        </p:tgtEl>
                                        <p:attrNameLst>
                                          <p:attrName>style.visibility</p:attrName>
                                        </p:attrNameLst>
                                      </p:cBhvr>
                                      <p:to>
                                        <p:strVal val="visible"/>
                                      </p:to>
                                    </p:set>
                                    <p:animEffect transition="in" filter="fade">
                                      <p:cBhvr>
                                        <p:cTn id="496" dur="2000"/>
                                        <p:tgtEl>
                                          <p:spTgt spid="696"/>
                                        </p:tgtEl>
                                      </p:cBhvr>
                                    </p:animEffect>
                                  </p:childTnLst>
                                </p:cTn>
                              </p:par>
                              <p:par>
                                <p:cTn id="497" presetID="10" presetClass="entr" presetSubtype="0" fill="hold" nodeType="withEffect">
                                  <p:stCondLst>
                                    <p:cond delay="50000"/>
                                  </p:stCondLst>
                                  <p:childTnLst>
                                    <p:set>
                                      <p:cBhvr>
                                        <p:cTn id="498" dur="1" fill="hold">
                                          <p:stCondLst>
                                            <p:cond delay="0"/>
                                          </p:stCondLst>
                                        </p:cTn>
                                        <p:tgtEl>
                                          <p:spTgt spid="713"/>
                                        </p:tgtEl>
                                        <p:attrNameLst>
                                          <p:attrName>style.visibility</p:attrName>
                                        </p:attrNameLst>
                                      </p:cBhvr>
                                      <p:to>
                                        <p:strVal val="visible"/>
                                      </p:to>
                                    </p:set>
                                    <p:animEffect transition="in" filter="fade">
                                      <p:cBhvr>
                                        <p:cTn id="499" dur="2000"/>
                                        <p:tgtEl>
                                          <p:spTgt spid="713"/>
                                        </p:tgtEl>
                                      </p:cBhvr>
                                    </p:animEffect>
                                  </p:childTnLst>
                                </p:cTn>
                              </p:par>
                              <p:par>
                                <p:cTn id="500" presetID="10" presetClass="entr" presetSubtype="0" fill="hold" nodeType="withEffect">
                                  <p:stCondLst>
                                    <p:cond delay="50000"/>
                                  </p:stCondLst>
                                  <p:childTnLst>
                                    <p:set>
                                      <p:cBhvr>
                                        <p:cTn id="501" dur="1" fill="hold">
                                          <p:stCondLst>
                                            <p:cond delay="0"/>
                                          </p:stCondLst>
                                        </p:cTn>
                                        <p:tgtEl>
                                          <p:spTgt spid="730"/>
                                        </p:tgtEl>
                                        <p:attrNameLst>
                                          <p:attrName>style.visibility</p:attrName>
                                        </p:attrNameLst>
                                      </p:cBhvr>
                                      <p:to>
                                        <p:strVal val="visible"/>
                                      </p:to>
                                    </p:set>
                                    <p:animEffect transition="in" filter="fade">
                                      <p:cBhvr>
                                        <p:cTn id="502" dur="2000"/>
                                        <p:tgtEl>
                                          <p:spTgt spid="730"/>
                                        </p:tgtEl>
                                      </p:cBhvr>
                                    </p:animEffect>
                                  </p:childTnLst>
                                </p:cTn>
                              </p:par>
                              <p:par>
                                <p:cTn id="503" presetID="10" presetClass="entr" presetSubtype="0" fill="hold" nodeType="withEffect">
                                  <p:stCondLst>
                                    <p:cond delay="50000"/>
                                  </p:stCondLst>
                                  <p:childTnLst>
                                    <p:set>
                                      <p:cBhvr>
                                        <p:cTn id="504" dur="1" fill="hold">
                                          <p:stCondLst>
                                            <p:cond delay="0"/>
                                          </p:stCondLst>
                                        </p:cTn>
                                        <p:tgtEl>
                                          <p:spTgt spid="747"/>
                                        </p:tgtEl>
                                        <p:attrNameLst>
                                          <p:attrName>style.visibility</p:attrName>
                                        </p:attrNameLst>
                                      </p:cBhvr>
                                      <p:to>
                                        <p:strVal val="visible"/>
                                      </p:to>
                                    </p:set>
                                    <p:animEffect transition="in" filter="fade">
                                      <p:cBhvr>
                                        <p:cTn id="505" dur="2000"/>
                                        <p:tgtEl>
                                          <p:spTgt spid="747"/>
                                        </p:tgtEl>
                                      </p:cBhvr>
                                    </p:animEffect>
                                  </p:childTnLst>
                                </p:cTn>
                              </p:par>
                              <p:par>
                                <p:cTn id="506" presetID="10" presetClass="entr" presetSubtype="0" fill="hold" nodeType="withEffect">
                                  <p:stCondLst>
                                    <p:cond delay="50000"/>
                                  </p:stCondLst>
                                  <p:childTnLst>
                                    <p:set>
                                      <p:cBhvr>
                                        <p:cTn id="507" dur="1" fill="hold">
                                          <p:stCondLst>
                                            <p:cond delay="0"/>
                                          </p:stCondLst>
                                        </p:cTn>
                                        <p:tgtEl>
                                          <p:spTgt spid="764"/>
                                        </p:tgtEl>
                                        <p:attrNameLst>
                                          <p:attrName>style.visibility</p:attrName>
                                        </p:attrNameLst>
                                      </p:cBhvr>
                                      <p:to>
                                        <p:strVal val="visible"/>
                                      </p:to>
                                    </p:set>
                                    <p:animEffect transition="in" filter="fade">
                                      <p:cBhvr>
                                        <p:cTn id="508" dur="2000"/>
                                        <p:tgtEl>
                                          <p:spTgt spid="764"/>
                                        </p:tgtEl>
                                      </p:cBhvr>
                                    </p:animEffect>
                                  </p:childTnLst>
                                </p:cTn>
                              </p:par>
                              <p:par>
                                <p:cTn id="509" presetID="10" presetClass="entr" presetSubtype="0" fill="hold" nodeType="withEffect">
                                  <p:stCondLst>
                                    <p:cond delay="50000"/>
                                  </p:stCondLst>
                                  <p:childTnLst>
                                    <p:set>
                                      <p:cBhvr>
                                        <p:cTn id="510" dur="1" fill="hold">
                                          <p:stCondLst>
                                            <p:cond delay="0"/>
                                          </p:stCondLst>
                                        </p:cTn>
                                        <p:tgtEl>
                                          <p:spTgt spid="781"/>
                                        </p:tgtEl>
                                        <p:attrNameLst>
                                          <p:attrName>style.visibility</p:attrName>
                                        </p:attrNameLst>
                                      </p:cBhvr>
                                      <p:to>
                                        <p:strVal val="visible"/>
                                      </p:to>
                                    </p:set>
                                    <p:animEffect transition="in" filter="fade">
                                      <p:cBhvr>
                                        <p:cTn id="511" dur="2000"/>
                                        <p:tgtEl>
                                          <p:spTgt spid="781"/>
                                        </p:tgtEl>
                                      </p:cBhvr>
                                    </p:animEffect>
                                  </p:childTnLst>
                                </p:cTn>
                              </p:par>
                              <p:par>
                                <p:cTn id="512" presetID="10" presetClass="entr" presetSubtype="0" fill="hold" nodeType="withEffect">
                                  <p:stCondLst>
                                    <p:cond delay="50000"/>
                                  </p:stCondLst>
                                  <p:childTnLst>
                                    <p:set>
                                      <p:cBhvr>
                                        <p:cTn id="513" dur="1" fill="hold">
                                          <p:stCondLst>
                                            <p:cond delay="0"/>
                                          </p:stCondLst>
                                        </p:cTn>
                                        <p:tgtEl>
                                          <p:spTgt spid="798"/>
                                        </p:tgtEl>
                                        <p:attrNameLst>
                                          <p:attrName>style.visibility</p:attrName>
                                        </p:attrNameLst>
                                      </p:cBhvr>
                                      <p:to>
                                        <p:strVal val="visible"/>
                                      </p:to>
                                    </p:set>
                                    <p:animEffect transition="in" filter="fade">
                                      <p:cBhvr>
                                        <p:cTn id="514" dur="2000"/>
                                        <p:tgtEl>
                                          <p:spTgt spid="798"/>
                                        </p:tgtEl>
                                      </p:cBhvr>
                                    </p:animEffect>
                                  </p:childTnLst>
                                </p:cTn>
                              </p:par>
                              <p:par>
                                <p:cTn id="515" presetID="10" presetClass="entr" presetSubtype="0" fill="hold" nodeType="withEffect">
                                  <p:stCondLst>
                                    <p:cond delay="50000"/>
                                  </p:stCondLst>
                                  <p:childTnLst>
                                    <p:set>
                                      <p:cBhvr>
                                        <p:cTn id="516" dur="1" fill="hold">
                                          <p:stCondLst>
                                            <p:cond delay="0"/>
                                          </p:stCondLst>
                                        </p:cTn>
                                        <p:tgtEl>
                                          <p:spTgt spid="815"/>
                                        </p:tgtEl>
                                        <p:attrNameLst>
                                          <p:attrName>style.visibility</p:attrName>
                                        </p:attrNameLst>
                                      </p:cBhvr>
                                      <p:to>
                                        <p:strVal val="visible"/>
                                      </p:to>
                                    </p:set>
                                    <p:animEffect transition="in" filter="fade">
                                      <p:cBhvr>
                                        <p:cTn id="517" dur="2000"/>
                                        <p:tgtEl>
                                          <p:spTgt spid="815"/>
                                        </p:tgtEl>
                                      </p:cBhvr>
                                    </p:animEffect>
                                  </p:childTnLst>
                                </p:cTn>
                              </p:par>
                              <p:par>
                                <p:cTn id="518" presetID="10" presetClass="entr" presetSubtype="0" fill="hold" nodeType="withEffect">
                                  <p:stCondLst>
                                    <p:cond delay="50000"/>
                                  </p:stCondLst>
                                  <p:childTnLst>
                                    <p:set>
                                      <p:cBhvr>
                                        <p:cTn id="519" dur="1" fill="hold">
                                          <p:stCondLst>
                                            <p:cond delay="0"/>
                                          </p:stCondLst>
                                        </p:cTn>
                                        <p:tgtEl>
                                          <p:spTgt spid="832"/>
                                        </p:tgtEl>
                                        <p:attrNameLst>
                                          <p:attrName>style.visibility</p:attrName>
                                        </p:attrNameLst>
                                      </p:cBhvr>
                                      <p:to>
                                        <p:strVal val="visible"/>
                                      </p:to>
                                    </p:set>
                                    <p:animEffect transition="in" filter="fade">
                                      <p:cBhvr>
                                        <p:cTn id="520" dur="2000"/>
                                        <p:tgtEl>
                                          <p:spTgt spid="832"/>
                                        </p:tgtEl>
                                      </p:cBhvr>
                                    </p:animEffect>
                                  </p:childTnLst>
                                </p:cTn>
                              </p:par>
                              <p:par>
                                <p:cTn id="521" presetID="10" presetClass="entr" presetSubtype="0" fill="hold" nodeType="withEffect">
                                  <p:stCondLst>
                                    <p:cond delay="50000"/>
                                  </p:stCondLst>
                                  <p:childTnLst>
                                    <p:set>
                                      <p:cBhvr>
                                        <p:cTn id="522" dur="1" fill="hold">
                                          <p:stCondLst>
                                            <p:cond delay="0"/>
                                          </p:stCondLst>
                                        </p:cTn>
                                        <p:tgtEl>
                                          <p:spTgt spid="849"/>
                                        </p:tgtEl>
                                        <p:attrNameLst>
                                          <p:attrName>style.visibility</p:attrName>
                                        </p:attrNameLst>
                                      </p:cBhvr>
                                      <p:to>
                                        <p:strVal val="visible"/>
                                      </p:to>
                                    </p:set>
                                    <p:animEffect transition="in" filter="fade">
                                      <p:cBhvr>
                                        <p:cTn id="523" dur="2000"/>
                                        <p:tgtEl>
                                          <p:spTgt spid="849"/>
                                        </p:tgtEl>
                                      </p:cBhvr>
                                    </p:animEffect>
                                  </p:childTnLst>
                                </p:cTn>
                              </p:par>
                              <p:par>
                                <p:cTn id="524" presetID="10" presetClass="entr" presetSubtype="0" fill="hold" nodeType="withEffect">
                                  <p:stCondLst>
                                    <p:cond delay="50000"/>
                                  </p:stCondLst>
                                  <p:childTnLst>
                                    <p:set>
                                      <p:cBhvr>
                                        <p:cTn id="525" dur="1" fill="hold">
                                          <p:stCondLst>
                                            <p:cond delay="0"/>
                                          </p:stCondLst>
                                        </p:cTn>
                                        <p:tgtEl>
                                          <p:spTgt spid="7296"/>
                                        </p:tgtEl>
                                        <p:attrNameLst>
                                          <p:attrName>style.visibility</p:attrName>
                                        </p:attrNameLst>
                                      </p:cBhvr>
                                      <p:to>
                                        <p:strVal val="visible"/>
                                      </p:to>
                                    </p:set>
                                    <p:animEffect transition="in" filter="fade">
                                      <p:cBhvr>
                                        <p:cTn id="526" dur="2000"/>
                                        <p:tgtEl>
                                          <p:spTgt spid="7296"/>
                                        </p:tgtEl>
                                      </p:cBhvr>
                                    </p:animEffect>
                                  </p:childTnLst>
                                </p:cTn>
                              </p:par>
                              <p:par>
                                <p:cTn id="527" presetID="10" presetClass="entr" presetSubtype="0" fill="hold" nodeType="withEffect">
                                  <p:stCondLst>
                                    <p:cond delay="50000"/>
                                  </p:stCondLst>
                                  <p:childTnLst>
                                    <p:set>
                                      <p:cBhvr>
                                        <p:cTn id="528" dur="1" fill="hold">
                                          <p:stCondLst>
                                            <p:cond delay="0"/>
                                          </p:stCondLst>
                                        </p:cTn>
                                        <p:tgtEl>
                                          <p:spTgt spid="7298"/>
                                        </p:tgtEl>
                                        <p:attrNameLst>
                                          <p:attrName>style.visibility</p:attrName>
                                        </p:attrNameLst>
                                      </p:cBhvr>
                                      <p:to>
                                        <p:strVal val="visible"/>
                                      </p:to>
                                    </p:set>
                                    <p:animEffect transition="in" filter="fade">
                                      <p:cBhvr>
                                        <p:cTn id="529" dur="2000"/>
                                        <p:tgtEl>
                                          <p:spTgt spid="7298"/>
                                        </p:tgtEl>
                                      </p:cBhvr>
                                    </p:animEffect>
                                  </p:childTnLst>
                                </p:cTn>
                              </p:par>
                              <p:par>
                                <p:cTn id="530" presetID="10" presetClass="entr" presetSubtype="0" fill="hold" nodeType="withEffect">
                                  <p:stCondLst>
                                    <p:cond delay="50000"/>
                                  </p:stCondLst>
                                  <p:childTnLst>
                                    <p:set>
                                      <p:cBhvr>
                                        <p:cTn id="531" dur="1" fill="hold">
                                          <p:stCondLst>
                                            <p:cond delay="0"/>
                                          </p:stCondLst>
                                        </p:cTn>
                                        <p:tgtEl>
                                          <p:spTgt spid="7300"/>
                                        </p:tgtEl>
                                        <p:attrNameLst>
                                          <p:attrName>style.visibility</p:attrName>
                                        </p:attrNameLst>
                                      </p:cBhvr>
                                      <p:to>
                                        <p:strVal val="visible"/>
                                      </p:to>
                                    </p:set>
                                    <p:animEffect transition="in" filter="fade">
                                      <p:cBhvr>
                                        <p:cTn id="532" dur="2000"/>
                                        <p:tgtEl>
                                          <p:spTgt spid="7300"/>
                                        </p:tgtEl>
                                      </p:cBhvr>
                                    </p:animEffect>
                                  </p:childTnLst>
                                </p:cTn>
                              </p:par>
                              <p:par>
                                <p:cTn id="533" presetID="10" presetClass="entr" presetSubtype="0" fill="hold" nodeType="withEffect">
                                  <p:stCondLst>
                                    <p:cond delay="50000"/>
                                  </p:stCondLst>
                                  <p:childTnLst>
                                    <p:set>
                                      <p:cBhvr>
                                        <p:cTn id="534" dur="1" fill="hold">
                                          <p:stCondLst>
                                            <p:cond delay="0"/>
                                          </p:stCondLst>
                                        </p:cTn>
                                        <p:tgtEl>
                                          <p:spTgt spid="7302"/>
                                        </p:tgtEl>
                                        <p:attrNameLst>
                                          <p:attrName>style.visibility</p:attrName>
                                        </p:attrNameLst>
                                      </p:cBhvr>
                                      <p:to>
                                        <p:strVal val="visible"/>
                                      </p:to>
                                    </p:set>
                                    <p:animEffect transition="in" filter="fade">
                                      <p:cBhvr>
                                        <p:cTn id="535" dur="2000"/>
                                        <p:tgtEl>
                                          <p:spTgt spid="7302"/>
                                        </p:tgtEl>
                                      </p:cBhvr>
                                    </p:animEffect>
                                  </p:childTnLst>
                                </p:cTn>
                              </p:par>
                              <p:par>
                                <p:cTn id="536" presetID="10" presetClass="entr" presetSubtype="0" fill="hold" nodeType="withEffect">
                                  <p:stCondLst>
                                    <p:cond delay="50000"/>
                                  </p:stCondLst>
                                  <p:childTnLst>
                                    <p:set>
                                      <p:cBhvr>
                                        <p:cTn id="537" dur="1" fill="hold">
                                          <p:stCondLst>
                                            <p:cond delay="0"/>
                                          </p:stCondLst>
                                        </p:cTn>
                                        <p:tgtEl>
                                          <p:spTgt spid="7304"/>
                                        </p:tgtEl>
                                        <p:attrNameLst>
                                          <p:attrName>style.visibility</p:attrName>
                                        </p:attrNameLst>
                                      </p:cBhvr>
                                      <p:to>
                                        <p:strVal val="visible"/>
                                      </p:to>
                                    </p:set>
                                    <p:animEffect transition="in" filter="fade">
                                      <p:cBhvr>
                                        <p:cTn id="538" dur="2000"/>
                                        <p:tgtEl>
                                          <p:spTgt spid="7304"/>
                                        </p:tgtEl>
                                      </p:cBhvr>
                                    </p:animEffect>
                                  </p:childTnLst>
                                </p:cTn>
                              </p:par>
                              <p:par>
                                <p:cTn id="539" presetID="10" presetClass="entr" presetSubtype="0" fill="hold" nodeType="withEffect">
                                  <p:stCondLst>
                                    <p:cond delay="50000"/>
                                  </p:stCondLst>
                                  <p:childTnLst>
                                    <p:set>
                                      <p:cBhvr>
                                        <p:cTn id="540" dur="1" fill="hold">
                                          <p:stCondLst>
                                            <p:cond delay="0"/>
                                          </p:stCondLst>
                                        </p:cTn>
                                        <p:tgtEl>
                                          <p:spTgt spid="7306"/>
                                        </p:tgtEl>
                                        <p:attrNameLst>
                                          <p:attrName>style.visibility</p:attrName>
                                        </p:attrNameLst>
                                      </p:cBhvr>
                                      <p:to>
                                        <p:strVal val="visible"/>
                                      </p:to>
                                    </p:set>
                                    <p:animEffect transition="in" filter="fade">
                                      <p:cBhvr>
                                        <p:cTn id="541" dur="2000"/>
                                        <p:tgtEl>
                                          <p:spTgt spid="7306"/>
                                        </p:tgtEl>
                                      </p:cBhvr>
                                    </p:animEffect>
                                  </p:childTnLst>
                                </p:cTn>
                              </p:par>
                              <p:par>
                                <p:cTn id="542" presetID="10" presetClass="entr" presetSubtype="0" fill="hold" nodeType="withEffect">
                                  <p:stCondLst>
                                    <p:cond delay="50000"/>
                                  </p:stCondLst>
                                  <p:childTnLst>
                                    <p:set>
                                      <p:cBhvr>
                                        <p:cTn id="543" dur="1" fill="hold">
                                          <p:stCondLst>
                                            <p:cond delay="0"/>
                                          </p:stCondLst>
                                        </p:cTn>
                                        <p:tgtEl>
                                          <p:spTgt spid="7308"/>
                                        </p:tgtEl>
                                        <p:attrNameLst>
                                          <p:attrName>style.visibility</p:attrName>
                                        </p:attrNameLst>
                                      </p:cBhvr>
                                      <p:to>
                                        <p:strVal val="visible"/>
                                      </p:to>
                                    </p:set>
                                    <p:animEffect transition="in" filter="fade">
                                      <p:cBhvr>
                                        <p:cTn id="544" dur="2000"/>
                                        <p:tgtEl>
                                          <p:spTgt spid="7308"/>
                                        </p:tgtEl>
                                      </p:cBhvr>
                                    </p:animEffect>
                                  </p:childTnLst>
                                </p:cTn>
                              </p:par>
                              <p:par>
                                <p:cTn id="545" presetID="10" presetClass="entr" presetSubtype="0" fill="hold" nodeType="withEffect">
                                  <p:stCondLst>
                                    <p:cond delay="50000"/>
                                  </p:stCondLst>
                                  <p:childTnLst>
                                    <p:set>
                                      <p:cBhvr>
                                        <p:cTn id="546" dur="1" fill="hold">
                                          <p:stCondLst>
                                            <p:cond delay="0"/>
                                          </p:stCondLst>
                                        </p:cTn>
                                        <p:tgtEl>
                                          <p:spTgt spid="7310"/>
                                        </p:tgtEl>
                                        <p:attrNameLst>
                                          <p:attrName>style.visibility</p:attrName>
                                        </p:attrNameLst>
                                      </p:cBhvr>
                                      <p:to>
                                        <p:strVal val="visible"/>
                                      </p:to>
                                    </p:set>
                                    <p:animEffect transition="in" filter="fade">
                                      <p:cBhvr>
                                        <p:cTn id="547" dur="2000"/>
                                        <p:tgtEl>
                                          <p:spTgt spid="7310"/>
                                        </p:tgtEl>
                                      </p:cBhvr>
                                    </p:animEffect>
                                  </p:childTnLst>
                                </p:cTn>
                              </p:par>
                              <p:par>
                                <p:cTn id="548" presetID="10" presetClass="entr" presetSubtype="0" fill="hold" nodeType="withEffect">
                                  <p:stCondLst>
                                    <p:cond delay="50000"/>
                                  </p:stCondLst>
                                  <p:childTnLst>
                                    <p:set>
                                      <p:cBhvr>
                                        <p:cTn id="549" dur="1" fill="hold">
                                          <p:stCondLst>
                                            <p:cond delay="0"/>
                                          </p:stCondLst>
                                        </p:cTn>
                                        <p:tgtEl>
                                          <p:spTgt spid="7312"/>
                                        </p:tgtEl>
                                        <p:attrNameLst>
                                          <p:attrName>style.visibility</p:attrName>
                                        </p:attrNameLst>
                                      </p:cBhvr>
                                      <p:to>
                                        <p:strVal val="visible"/>
                                      </p:to>
                                    </p:set>
                                    <p:animEffect transition="in" filter="fade">
                                      <p:cBhvr>
                                        <p:cTn id="550" dur="2000"/>
                                        <p:tgtEl>
                                          <p:spTgt spid="7312"/>
                                        </p:tgtEl>
                                      </p:cBhvr>
                                    </p:animEffect>
                                  </p:childTnLst>
                                </p:cTn>
                              </p:par>
                              <p:par>
                                <p:cTn id="551" presetID="10" presetClass="entr" presetSubtype="0" fill="hold" nodeType="withEffect">
                                  <p:stCondLst>
                                    <p:cond delay="50000"/>
                                  </p:stCondLst>
                                  <p:childTnLst>
                                    <p:set>
                                      <p:cBhvr>
                                        <p:cTn id="552" dur="1" fill="hold">
                                          <p:stCondLst>
                                            <p:cond delay="0"/>
                                          </p:stCondLst>
                                        </p:cTn>
                                        <p:tgtEl>
                                          <p:spTgt spid="7314"/>
                                        </p:tgtEl>
                                        <p:attrNameLst>
                                          <p:attrName>style.visibility</p:attrName>
                                        </p:attrNameLst>
                                      </p:cBhvr>
                                      <p:to>
                                        <p:strVal val="visible"/>
                                      </p:to>
                                    </p:set>
                                    <p:animEffect transition="in" filter="fade">
                                      <p:cBhvr>
                                        <p:cTn id="553" dur="2000"/>
                                        <p:tgtEl>
                                          <p:spTgt spid="7314"/>
                                        </p:tgtEl>
                                      </p:cBhvr>
                                    </p:animEffect>
                                  </p:childTnLst>
                                </p:cTn>
                              </p:par>
                              <p:par>
                                <p:cTn id="554" presetID="10" presetClass="entr" presetSubtype="0" fill="hold" nodeType="withEffect">
                                  <p:stCondLst>
                                    <p:cond delay="50000"/>
                                  </p:stCondLst>
                                  <p:childTnLst>
                                    <p:set>
                                      <p:cBhvr>
                                        <p:cTn id="555" dur="1" fill="hold">
                                          <p:stCondLst>
                                            <p:cond delay="0"/>
                                          </p:stCondLst>
                                        </p:cTn>
                                        <p:tgtEl>
                                          <p:spTgt spid="7316"/>
                                        </p:tgtEl>
                                        <p:attrNameLst>
                                          <p:attrName>style.visibility</p:attrName>
                                        </p:attrNameLst>
                                      </p:cBhvr>
                                      <p:to>
                                        <p:strVal val="visible"/>
                                      </p:to>
                                    </p:set>
                                    <p:animEffect transition="in" filter="fade">
                                      <p:cBhvr>
                                        <p:cTn id="556" dur="2000"/>
                                        <p:tgtEl>
                                          <p:spTgt spid="7316"/>
                                        </p:tgtEl>
                                      </p:cBhvr>
                                    </p:animEffect>
                                  </p:childTnLst>
                                </p:cTn>
                              </p:par>
                              <p:par>
                                <p:cTn id="557" presetID="10" presetClass="entr" presetSubtype="0" fill="hold" nodeType="withEffect">
                                  <p:stCondLst>
                                    <p:cond delay="50000"/>
                                  </p:stCondLst>
                                  <p:childTnLst>
                                    <p:set>
                                      <p:cBhvr>
                                        <p:cTn id="558" dur="1" fill="hold">
                                          <p:stCondLst>
                                            <p:cond delay="0"/>
                                          </p:stCondLst>
                                        </p:cTn>
                                        <p:tgtEl>
                                          <p:spTgt spid="7318"/>
                                        </p:tgtEl>
                                        <p:attrNameLst>
                                          <p:attrName>style.visibility</p:attrName>
                                        </p:attrNameLst>
                                      </p:cBhvr>
                                      <p:to>
                                        <p:strVal val="visible"/>
                                      </p:to>
                                    </p:set>
                                    <p:animEffect transition="in" filter="fade">
                                      <p:cBhvr>
                                        <p:cTn id="559" dur="2000"/>
                                        <p:tgtEl>
                                          <p:spTgt spid="7318"/>
                                        </p:tgtEl>
                                      </p:cBhvr>
                                    </p:animEffect>
                                  </p:childTnLst>
                                </p:cTn>
                              </p:par>
                              <p:par>
                                <p:cTn id="560" presetID="10" presetClass="entr" presetSubtype="0" fill="hold" nodeType="withEffect">
                                  <p:stCondLst>
                                    <p:cond delay="50000"/>
                                  </p:stCondLst>
                                  <p:childTnLst>
                                    <p:set>
                                      <p:cBhvr>
                                        <p:cTn id="561" dur="1" fill="hold">
                                          <p:stCondLst>
                                            <p:cond delay="0"/>
                                          </p:stCondLst>
                                        </p:cTn>
                                        <p:tgtEl>
                                          <p:spTgt spid="7320"/>
                                        </p:tgtEl>
                                        <p:attrNameLst>
                                          <p:attrName>style.visibility</p:attrName>
                                        </p:attrNameLst>
                                      </p:cBhvr>
                                      <p:to>
                                        <p:strVal val="visible"/>
                                      </p:to>
                                    </p:set>
                                    <p:animEffect transition="in" filter="fade">
                                      <p:cBhvr>
                                        <p:cTn id="562" dur="2000"/>
                                        <p:tgtEl>
                                          <p:spTgt spid="7320"/>
                                        </p:tgtEl>
                                      </p:cBhvr>
                                    </p:animEffect>
                                  </p:childTnLst>
                                </p:cTn>
                              </p:par>
                              <p:par>
                                <p:cTn id="563" presetID="10" presetClass="entr" presetSubtype="0" fill="hold" nodeType="withEffect">
                                  <p:stCondLst>
                                    <p:cond delay="50000"/>
                                  </p:stCondLst>
                                  <p:childTnLst>
                                    <p:set>
                                      <p:cBhvr>
                                        <p:cTn id="564" dur="1" fill="hold">
                                          <p:stCondLst>
                                            <p:cond delay="0"/>
                                          </p:stCondLst>
                                        </p:cTn>
                                        <p:tgtEl>
                                          <p:spTgt spid="7322"/>
                                        </p:tgtEl>
                                        <p:attrNameLst>
                                          <p:attrName>style.visibility</p:attrName>
                                        </p:attrNameLst>
                                      </p:cBhvr>
                                      <p:to>
                                        <p:strVal val="visible"/>
                                      </p:to>
                                    </p:set>
                                    <p:animEffect transition="in" filter="fade">
                                      <p:cBhvr>
                                        <p:cTn id="565" dur="2000"/>
                                        <p:tgtEl>
                                          <p:spTgt spid="7322"/>
                                        </p:tgtEl>
                                      </p:cBhvr>
                                    </p:animEffect>
                                  </p:childTnLst>
                                </p:cTn>
                              </p:par>
                              <p:par>
                                <p:cTn id="566" presetID="10" presetClass="entr" presetSubtype="0" fill="hold" nodeType="withEffect">
                                  <p:stCondLst>
                                    <p:cond delay="50000"/>
                                  </p:stCondLst>
                                  <p:childTnLst>
                                    <p:set>
                                      <p:cBhvr>
                                        <p:cTn id="567" dur="1" fill="hold">
                                          <p:stCondLst>
                                            <p:cond delay="0"/>
                                          </p:stCondLst>
                                        </p:cTn>
                                        <p:tgtEl>
                                          <p:spTgt spid="7324"/>
                                        </p:tgtEl>
                                        <p:attrNameLst>
                                          <p:attrName>style.visibility</p:attrName>
                                        </p:attrNameLst>
                                      </p:cBhvr>
                                      <p:to>
                                        <p:strVal val="visible"/>
                                      </p:to>
                                    </p:set>
                                    <p:animEffect transition="in" filter="fade">
                                      <p:cBhvr>
                                        <p:cTn id="568" dur="2000"/>
                                        <p:tgtEl>
                                          <p:spTgt spid="7324"/>
                                        </p:tgtEl>
                                      </p:cBhvr>
                                    </p:animEffect>
                                  </p:childTnLst>
                                </p:cTn>
                              </p:par>
                              <p:par>
                                <p:cTn id="569" presetID="10" presetClass="entr" presetSubtype="0" fill="hold" nodeType="withEffect">
                                  <p:stCondLst>
                                    <p:cond delay="50000"/>
                                  </p:stCondLst>
                                  <p:childTnLst>
                                    <p:set>
                                      <p:cBhvr>
                                        <p:cTn id="570" dur="1" fill="hold">
                                          <p:stCondLst>
                                            <p:cond delay="0"/>
                                          </p:stCondLst>
                                        </p:cTn>
                                        <p:tgtEl>
                                          <p:spTgt spid="7327"/>
                                        </p:tgtEl>
                                        <p:attrNameLst>
                                          <p:attrName>style.visibility</p:attrName>
                                        </p:attrNameLst>
                                      </p:cBhvr>
                                      <p:to>
                                        <p:strVal val="visible"/>
                                      </p:to>
                                    </p:set>
                                    <p:animEffect transition="in" filter="fade">
                                      <p:cBhvr>
                                        <p:cTn id="571" dur="2000"/>
                                        <p:tgtEl>
                                          <p:spTgt spid="7327"/>
                                        </p:tgtEl>
                                      </p:cBhvr>
                                    </p:animEffect>
                                  </p:childTnLst>
                                </p:cTn>
                              </p:par>
                              <p:par>
                                <p:cTn id="572" presetID="10" presetClass="entr" presetSubtype="0" fill="hold" nodeType="withEffect">
                                  <p:stCondLst>
                                    <p:cond delay="50000"/>
                                  </p:stCondLst>
                                  <p:childTnLst>
                                    <p:set>
                                      <p:cBhvr>
                                        <p:cTn id="573" dur="1" fill="hold">
                                          <p:stCondLst>
                                            <p:cond delay="0"/>
                                          </p:stCondLst>
                                        </p:cTn>
                                        <p:tgtEl>
                                          <p:spTgt spid="876"/>
                                        </p:tgtEl>
                                        <p:attrNameLst>
                                          <p:attrName>style.visibility</p:attrName>
                                        </p:attrNameLst>
                                      </p:cBhvr>
                                      <p:to>
                                        <p:strVal val="visible"/>
                                      </p:to>
                                    </p:set>
                                    <p:animEffect transition="in" filter="fade">
                                      <p:cBhvr>
                                        <p:cTn id="574" dur="2000"/>
                                        <p:tgtEl>
                                          <p:spTgt spid="876"/>
                                        </p:tgtEl>
                                      </p:cBhvr>
                                    </p:animEffect>
                                  </p:childTnLst>
                                </p:cTn>
                              </p:par>
                              <p:par>
                                <p:cTn id="575" presetID="10" presetClass="entr" presetSubtype="0" fill="hold" nodeType="withEffect">
                                  <p:stCondLst>
                                    <p:cond delay="50000"/>
                                  </p:stCondLst>
                                  <p:childTnLst>
                                    <p:set>
                                      <p:cBhvr>
                                        <p:cTn id="576" dur="1" fill="hold">
                                          <p:stCondLst>
                                            <p:cond delay="0"/>
                                          </p:stCondLst>
                                        </p:cTn>
                                        <p:tgtEl>
                                          <p:spTgt spid="893"/>
                                        </p:tgtEl>
                                        <p:attrNameLst>
                                          <p:attrName>style.visibility</p:attrName>
                                        </p:attrNameLst>
                                      </p:cBhvr>
                                      <p:to>
                                        <p:strVal val="visible"/>
                                      </p:to>
                                    </p:set>
                                    <p:animEffect transition="in" filter="fade">
                                      <p:cBhvr>
                                        <p:cTn id="577" dur="2000"/>
                                        <p:tgtEl>
                                          <p:spTgt spid="893"/>
                                        </p:tgtEl>
                                      </p:cBhvr>
                                    </p:animEffect>
                                  </p:childTnLst>
                                </p:cTn>
                              </p:par>
                              <p:par>
                                <p:cTn id="578" presetID="10" presetClass="entr" presetSubtype="0" fill="hold" nodeType="withEffect">
                                  <p:stCondLst>
                                    <p:cond delay="50000"/>
                                  </p:stCondLst>
                                  <p:childTnLst>
                                    <p:set>
                                      <p:cBhvr>
                                        <p:cTn id="579" dur="1" fill="hold">
                                          <p:stCondLst>
                                            <p:cond delay="0"/>
                                          </p:stCondLst>
                                        </p:cTn>
                                        <p:tgtEl>
                                          <p:spTgt spid="910"/>
                                        </p:tgtEl>
                                        <p:attrNameLst>
                                          <p:attrName>style.visibility</p:attrName>
                                        </p:attrNameLst>
                                      </p:cBhvr>
                                      <p:to>
                                        <p:strVal val="visible"/>
                                      </p:to>
                                    </p:set>
                                    <p:animEffect transition="in" filter="fade">
                                      <p:cBhvr>
                                        <p:cTn id="580" dur="2000"/>
                                        <p:tgtEl>
                                          <p:spTgt spid="910"/>
                                        </p:tgtEl>
                                      </p:cBhvr>
                                    </p:animEffect>
                                  </p:childTnLst>
                                </p:cTn>
                              </p:par>
                              <p:par>
                                <p:cTn id="581" presetID="10" presetClass="entr" presetSubtype="0" fill="hold" nodeType="withEffect">
                                  <p:stCondLst>
                                    <p:cond delay="50000"/>
                                  </p:stCondLst>
                                  <p:childTnLst>
                                    <p:set>
                                      <p:cBhvr>
                                        <p:cTn id="582" dur="1" fill="hold">
                                          <p:stCondLst>
                                            <p:cond delay="0"/>
                                          </p:stCondLst>
                                        </p:cTn>
                                        <p:tgtEl>
                                          <p:spTgt spid="927"/>
                                        </p:tgtEl>
                                        <p:attrNameLst>
                                          <p:attrName>style.visibility</p:attrName>
                                        </p:attrNameLst>
                                      </p:cBhvr>
                                      <p:to>
                                        <p:strVal val="visible"/>
                                      </p:to>
                                    </p:set>
                                    <p:animEffect transition="in" filter="fade">
                                      <p:cBhvr>
                                        <p:cTn id="583" dur="2000"/>
                                        <p:tgtEl>
                                          <p:spTgt spid="927"/>
                                        </p:tgtEl>
                                      </p:cBhvr>
                                    </p:animEffect>
                                  </p:childTnLst>
                                </p:cTn>
                              </p:par>
                              <p:par>
                                <p:cTn id="584" presetID="10" presetClass="entr" presetSubtype="0" fill="hold" nodeType="withEffect">
                                  <p:stCondLst>
                                    <p:cond delay="50000"/>
                                  </p:stCondLst>
                                  <p:childTnLst>
                                    <p:set>
                                      <p:cBhvr>
                                        <p:cTn id="585" dur="1" fill="hold">
                                          <p:stCondLst>
                                            <p:cond delay="0"/>
                                          </p:stCondLst>
                                        </p:cTn>
                                        <p:tgtEl>
                                          <p:spTgt spid="944"/>
                                        </p:tgtEl>
                                        <p:attrNameLst>
                                          <p:attrName>style.visibility</p:attrName>
                                        </p:attrNameLst>
                                      </p:cBhvr>
                                      <p:to>
                                        <p:strVal val="visible"/>
                                      </p:to>
                                    </p:set>
                                    <p:animEffect transition="in" filter="fade">
                                      <p:cBhvr>
                                        <p:cTn id="586" dur="2000"/>
                                        <p:tgtEl>
                                          <p:spTgt spid="944"/>
                                        </p:tgtEl>
                                      </p:cBhvr>
                                    </p:animEffect>
                                  </p:childTnLst>
                                </p:cTn>
                              </p:par>
                              <p:par>
                                <p:cTn id="587" presetID="10" presetClass="entr" presetSubtype="0" fill="hold" nodeType="withEffect">
                                  <p:stCondLst>
                                    <p:cond delay="50000"/>
                                  </p:stCondLst>
                                  <p:childTnLst>
                                    <p:set>
                                      <p:cBhvr>
                                        <p:cTn id="588" dur="1" fill="hold">
                                          <p:stCondLst>
                                            <p:cond delay="0"/>
                                          </p:stCondLst>
                                        </p:cTn>
                                        <p:tgtEl>
                                          <p:spTgt spid="961"/>
                                        </p:tgtEl>
                                        <p:attrNameLst>
                                          <p:attrName>style.visibility</p:attrName>
                                        </p:attrNameLst>
                                      </p:cBhvr>
                                      <p:to>
                                        <p:strVal val="visible"/>
                                      </p:to>
                                    </p:set>
                                    <p:animEffect transition="in" filter="fade">
                                      <p:cBhvr>
                                        <p:cTn id="589" dur="2000"/>
                                        <p:tgtEl>
                                          <p:spTgt spid="961"/>
                                        </p:tgtEl>
                                      </p:cBhvr>
                                    </p:animEffect>
                                  </p:childTnLst>
                                </p:cTn>
                              </p:par>
                              <p:par>
                                <p:cTn id="590" presetID="10" presetClass="entr" presetSubtype="0" fill="hold" nodeType="withEffect">
                                  <p:stCondLst>
                                    <p:cond delay="50000"/>
                                  </p:stCondLst>
                                  <p:childTnLst>
                                    <p:set>
                                      <p:cBhvr>
                                        <p:cTn id="591" dur="1" fill="hold">
                                          <p:stCondLst>
                                            <p:cond delay="0"/>
                                          </p:stCondLst>
                                        </p:cTn>
                                        <p:tgtEl>
                                          <p:spTgt spid="969"/>
                                        </p:tgtEl>
                                        <p:attrNameLst>
                                          <p:attrName>style.visibility</p:attrName>
                                        </p:attrNameLst>
                                      </p:cBhvr>
                                      <p:to>
                                        <p:strVal val="visible"/>
                                      </p:to>
                                    </p:set>
                                    <p:animEffect transition="in" filter="fade">
                                      <p:cBhvr>
                                        <p:cTn id="592" dur="2000"/>
                                        <p:tgtEl>
                                          <p:spTgt spid="969"/>
                                        </p:tgtEl>
                                      </p:cBhvr>
                                    </p:animEffect>
                                  </p:childTnLst>
                                </p:cTn>
                              </p:par>
                              <p:par>
                                <p:cTn id="593" presetID="10" presetClass="entr" presetSubtype="0" fill="hold" nodeType="withEffect">
                                  <p:stCondLst>
                                    <p:cond delay="50000"/>
                                  </p:stCondLst>
                                  <p:childTnLst>
                                    <p:set>
                                      <p:cBhvr>
                                        <p:cTn id="594" dur="1" fill="hold">
                                          <p:stCondLst>
                                            <p:cond delay="0"/>
                                          </p:stCondLst>
                                        </p:cTn>
                                        <p:tgtEl>
                                          <p:spTgt spid="971"/>
                                        </p:tgtEl>
                                        <p:attrNameLst>
                                          <p:attrName>style.visibility</p:attrName>
                                        </p:attrNameLst>
                                      </p:cBhvr>
                                      <p:to>
                                        <p:strVal val="visible"/>
                                      </p:to>
                                    </p:set>
                                    <p:animEffect transition="in" filter="fade">
                                      <p:cBhvr>
                                        <p:cTn id="595" dur="2000"/>
                                        <p:tgtEl>
                                          <p:spTgt spid="971"/>
                                        </p:tgtEl>
                                      </p:cBhvr>
                                    </p:animEffect>
                                  </p:childTnLst>
                                </p:cTn>
                              </p:par>
                              <p:par>
                                <p:cTn id="596" presetID="10" presetClass="entr" presetSubtype="0" fill="hold" nodeType="withEffect">
                                  <p:stCondLst>
                                    <p:cond delay="50000"/>
                                  </p:stCondLst>
                                  <p:childTnLst>
                                    <p:set>
                                      <p:cBhvr>
                                        <p:cTn id="597" dur="1" fill="hold">
                                          <p:stCondLst>
                                            <p:cond delay="0"/>
                                          </p:stCondLst>
                                        </p:cTn>
                                        <p:tgtEl>
                                          <p:spTgt spid="973"/>
                                        </p:tgtEl>
                                        <p:attrNameLst>
                                          <p:attrName>style.visibility</p:attrName>
                                        </p:attrNameLst>
                                      </p:cBhvr>
                                      <p:to>
                                        <p:strVal val="visible"/>
                                      </p:to>
                                    </p:set>
                                    <p:animEffect transition="in" filter="fade">
                                      <p:cBhvr>
                                        <p:cTn id="598" dur="2000"/>
                                        <p:tgtEl>
                                          <p:spTgt spid="973"/>
                                        </p:tgtEl>
                                      </p:cBhvr>
                                    </p:animEffect>
                                  </p:childTnLst>
                                </p:cTn>
                              </p:par>
                              <p:par>
                                <p:cTn id="599" presetID="10" presetClass="entr" presetSubtype="0" fill="hold" nodeType="withEffect">
                                  <p:stCondLst>
                                    <p:cond delay="50000"/>
                                  </p:stCondLst>
                                  <p:childTnLst>
                                    <p:set>
                                      <p:cBhvr>
                                        <p:cTn id="600" dur="1" fill="hold">
                                          <p:stCondLst>
                                            <p:cond delay="0"/>
                                          </p:stCondLst>
                                        </p:cTn>
                                        <p:tgtEl>
                                          <p:spTgt spid="975"/>
                                        </p:tgtEl>
                                        <p:attrNameLst>
                                          <p:attrName>style.visibility</p:attrName>
                                        </p:attrNameLst>
                                      </p:cBhvr>
                                      <p:to>
                                        <p:strVal val="visible"/>
                                      </p:to>
                                    </p:set>
                                    <p:animEffect transition="in" filter="fade">
                                      <p:cBhvr>
                                        <p:cTn id="601" dur="2000"/>
                                        <p:tgtEl>
                                          <p:spTgt spid="975"/>
                                        </p:tgtEl>
                                      </p:cBhvr>
                                    </p:animEffect>
                                  </p:childTnLst>
                                </p:cTn>
                              </p:par>
                              <p:par>
                                <p:cTn id="602" presetID="10" presetClass="entr" presetSubtype="0" fill="hold" nodeType="withEffect">
                                  <p:stCondLst>
                                    <p:cond delay="50000"/>
                                  </p:stCondLst>
                                  <p:childTnLst>
                                    <p:set>
                                      <p:cBhvr>
                                        <p:cTn id="603" dur="1" fill="hold">
                                          <p:stCondLst>
                                            <p:cond delay="0"/>
                                          </p:stCondLst>
                                        </p:cTn>
                                        <p:tgtEl>
                                          <p:spTgt spid="977"/>
                                        </p:tgtEl>
                                        <p:attrNameLst>
                                          <p:attrName>style.visibility</p:attrName>
                                        </p:attrNameLst>
                                      </p:cBhvr>
                                      <p:to>
                                        <p:strVal val="visible"/>
                                      </p:to>
                                    </p:set>
                                    <p:animEffect transition="in" filter="fade">
                                      <p:cBhvr>
                                        <p:cTn id="604" dur="2000"/>
                                        <p:tgtEl>
                                          <p:spTgt spid="977"/>
                                        </p:tgtEl>
                                      </p:cBhvr>
                                    </p:animEffect>
                                  </p:childTnLst>
                                </p:cTn>
                              </p:par>
                              <p:par>
                                <p:cTn id="605" presetID="10" presetClass="entr" presetSubtype="0" fill="hold" nodeType="withEffect">
                                  <p:stCondLst>
                                    <p:cond delay="50000"/>
                                  </p:stCondLst>
                                  <p:childTnLst>
                                    <p:set>
                                      <p:cBhvr>
                                        <p:cTn id="606" dur="1" fill="hold">
                                          <p:stCondLst>
                                            <p:cond delay="0"/>
                                          </p:stCondLst>
                                        </p:cTn>
                                        <p:tgtEl>
                                          <p:spTgt spid="979"/>
                                        </p:tgtEl>
                                        <p:attrNameLst>
                                          <p:attrName>style.visibility</p:attrName>
                                        </p:attrNameLst>
                                      </p:cBhvr>
                                      <p:to>
                                        <p:strVal val="visible"/>
                                      </p:to>
                                    </p:set>
                                    <p:animEffect transition="in" filter="fade">
                                      <p:cBhvr>
                                        <p:cTn id="607" dur="2000"/>
                                        <p:tgtEl>
                                          <p:spTgt spid="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CE_TITLE" val="Math 9 Principles"/>
  <p:tag name="ISPRING_ULTRA_SCORM_LESSON_TITLE" val="Math 9 Principles Section 3.1 What are Exponents"/>
  <p:tag name="ISPRING_ULTRA_SCORM_KEYWORDS" val="Exponents"/>
  <p:tag name="ISPRING_ULTRA_SCORM_SLIDE_COUNT" val="11"/>
  <p:tag name="ISPRING_ULTRA_SCORM_DURATION" val="3600"/>
  <p:tag name="ISPRING_ULTRA_SCORM_QUIZ_NUMBER" val="0"/>
  <p:tag name="ISPRING_RESOURCE_PATHS_HASH" val="8ce696e9412443ecc57c32ed4796326ae4778a"/>
  <p:tag name="GENSWF_OUTPUT_FILE_NAME" val="m9pc21"/>
  <p:tag name="ISPRING_SCORM_PASSING_SCORE" val="100.0000000000"/>
  <p:tag name="ISPRING_RESOURCE_PATHS_HASH_2" val="dd351c9f443995150b9f82050c3d4665a3ca58"/>
  <p:tag name="ISPRING_ULTRA_SCORM_COURSE_ID" val="3AD3BE30-FE5D-4CF9-B95F-37D382A63AAD"/>
  <p:tag name="ISPRING_SCORM_RATE_SLIDES" val="1"/>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Content List"/>
  <p:tag name="ISPRING_PLAYERS_CUSTOMIZATION" val="UEsDBBQAAgAIALtVaUbO8+LqUwQAAA0QAAAdAAAAdW5pdmVyc2FsL2NvbW1vbl9tZXNzYWdlcy5sbmetV/9u2zYQ/r9A34EQUGADNrcd0KIYEgeyxNhCZMmV6DjZDwiMxNhEKDGVKLfZX3uaPdieZEdKbuykg6SkgG1YtO+74913H49HJ19ygbasrLgsjq23ozcWYkUqM16sj60lOf35g4UqRYuMClmwY6uQFjoZv3xxJGixrumawfeXLxA6yllVwWM11k/3z4hnx9ZikjjhfGEHl4kfTsNk4k2tsSPzW1rcIV+u5R/lD7+8//Dl7bv3Px69bi37AMVz2/cPoZBBevemB1BAotBPAA37SYAviDXWn8PswiXxvQBb4/bLMOtFhM+tsf7stFtGEQ5IEvueixMvToKQmFz4mGDXGl/KGm3oliEl0Zazz0htGFRS8ZKhSvDM/JBKWChq1uXMDee2FyQRjknkOcQLA2scy7K8+8nA0lptZAnuKpTxil4JlhmfwBnz+23JKnBNFXAKwUttOPxT5pQXo07Xkb3ygmlCwtCPExy4uxVrjIsMuSXVbgaiRHaMIwAoacXKJ9gmhmXGHNlCDEOYedOZD2+iQ5jx9UbAWw2NY4GhBgtWdFkBR3AE7IrjVRi5OmngClF0S6vqsyyzA37sF6oL2AucECjokD1wojF2wFBjDspRlixVXWBzHMf2FCeT8AKIDH0XDrEIz6DdzoZYXOIYWgTHXTaBfe5NbU143WI7/u/6K6WazuIO0TQFO52+LZd1BSs6pdAFptOqYV5i/HEJVfNs/xtd3ABCYk291nzLIIQy62YPaIqDXc2fj0vvt+TU9nzsJkAoN1wlxIiddkZBHgqpEBVC6g2AX5ptaZEydMVSWgPh7+BvGc/M33SxTSSfav4XoqqVlletKgUuvng1el5oHvFBTVe0LHr0+QOoA018vNm8rmCnSrH8VnXtYi8To+8SxXP3pbvufzfVpy7P3NED/0O3EzfCNPGg2ydc9rfAcBRp8YXTQ/S38oJTcLRo9A0E0CuuB/gMwhYgkOipGOeQ+YMQzqEiA+xXeBJ7ROeYXVVcdZ7ZplBNvb/NkRSGJMEUu+fJFbuW0P+C0W1zdIOEG+KMnuBsECH2JosDnW5RAgho3YwPEJLgOew/64G5nONdBht5PcjEStYiM3Im+I2RWKhNnbPHM8t1KXOzKmi166VG4U+eE0Wzuahxuhhw9sbYjpxZ4tiBg/W4q3tY9DQCLuuYfBInvj3R5kDqnKp0A+fKtayLrCdQM7G6+NQGsDalMaNluvn37396YjyIpFlF7eqvg0CgQ7Uu4a9gvwdSserPLhBiTw7tzEMfq3bC39n1HPiJB3T4LpM0bQ6tXOawNOr2C2xri2YTYjuzORAyNvyTdZl2jyn7CHM7OgNRMrOoNZ7T8gYUjUgpBqGYVGsCqmHe7y9ZtRK8YENsn3cm6A0Tb5HYrmtunNB8gqc3zVmawVydtldPAVfPvmDOzA5A8B7gsYyrgYDmjNnJCzR683zf5tvHR87Xp8pc3I9e793j/wNQSwMEFAACAAgAu1VpRiXfYoO9BAAAyxYAACcAAAB1bml2ZXJzYWwvZmxhc2hfcHVibGlzaGluZ19zZXR0aW5ncy54bWzNWN1uGjkUvucprFn1siFJk2waAREhg4LKX2GybbRaITNjGG889tT2QOnVPk0fbJ9kj3EgEAjxbEUU5YLgOec7P/b5/DGly+8JQxMiFRW87B0dHHqI8FBElI/L3m1Qf3/uIaUxjzATnJQ9Ljx0WSmU0mzIqIr7RGswVQhguLpIddmLtU4visXpdHpAVSrNU8EyDfjqIBRJMZVEEa6JLKYMz+BDz1KivEqhgFDJLrVElDGCaAQpcGqyw6zOsIq9ojUb4vB+LEXGo5pgQiI5Hpa9386r5m9hY6GuaUK4KU5VYNEs6wscRdTkg1mf/iAoJnQcQ+JHhycemtJIx2Xvw+GxwQH74ibOHN1WgQ1OTUA5XD8ESIjGEdbYfrURJRkRCX0lqqJlRgB0bW3FUpPverlgl6IZxwkNA3iCTK/K3nUw6Pl1v+e3a/7gtte0qTp7BI2g6Tv59JuNa3/Q7gR+f3ATtJq5nQL/a5DDKW9mzvDdnt/324HfG1w1Ojk93JN69PFb1UYzp88X/6rfCPJGaldbeV26N522m0+t0+pW23e5Uru56/q9ZqP9aRB0Os2g0X30mp/7lRNeKq4PSwmGSmRybSQWbNGNhRZPJkMRDWzFsByTQNQpzPAIM0U89HdKxp8zzKiembkGUrsnJK2qlIS6Z2a27Jk59B7hLCCkBsFWGOF0yQgfT9aqL9rwK5VtT7QElJdiPmuK8atnf3q2zP747Hx3+tvSLGGtcRgD8ekFb62uLKxGgq9RlvmOhoJFy4JIMiRRGydkhc/795TXwfLIQyM4RAxKrUqKmYeohtLDpbPKhkpTPb9B6quWCLDgpiKo1d9oRRhjCfWp1fWHrhvODit/toUm6i/bCLv0nKnPI3Qt8RRuMhfzLuEuZjewScxsFJFOSUiscliiKmMuxr3FwLkYt7C8JxIFQjAn++5iJFCDj4RT7gmmTnl/IUNFNXExvaJOoTuZZpQ7Ic6PjlOWImMRmokMMXpPkBYIOpIl8F9M0KqCQCMpkvkqqByNFKNwrCeUTEl06RLoDkIkGXiaMWZE2wjfMvoDDclISMAleAIHGNapsvgHuYBTrNQjKF7k+M7ew432tf/1nSkQRxMMmiYfOLAKSVK9D3wMtXMBIRgT0M0VCOhMiDMYFbM/EY3mZi5lOseO8WS+6WYj56Cw3RTysZjwIAT+ozwjroAh5khwNkM4hJFV5ghNqMgUrNjDYqHV/0rQuiLK56mOgaYhmIzcSOfw6PjDyenZ7+cfLw6K//7z8/1Opwfd0GXYRLPCobZToTp7PlHDL/g9ozrdvJ5ozxecnlWgzn5509yhRp09twg/Z9+nytTZcUOfvuC5Q6W+4LlDq2741oVMDFFFGydh+0+dB5W1qURKRaOQtgumua57i3qp71d7tRsEe3TbDPoXbtckgoaFMZDKyPxUd7qFbwPYDt8J3nTdSYb0/D+cAGEDnZjTLWy741TwJ0eZZmRDd0UyOKUAd/7YCgy49RlNQDJFr0bnv0Kuz43UPnl5b3z1KszxSz+1LO3siTkIlmEMh2hvB+/NM/M+2/uWOma/LV/urL3NWb4hWX9lap4klNME+mgE6PI9a+X05LBU3P6oUAC09RfQlcJ/UEsDBBQAAgAIALtVaUZISKwfsQIAAFEKAAAhAAAAdW5pdmVyc2FsL2ZsYXNoX3NraW5fc2V0dGluZ3MueG1slVbbbtswDH3fVwTZe9xd0wFqgDTNgALdWqxF32WbsYXIkiHJ6fL307WWEzv2QhSIyHNIihelSO4JW32YzVDGKRfPoBRhhTSaoJuR/GaeNkpxtsg4U8DUgnFRYTpfffxpPyixyDEWP4CYytnhDNowS/uZQvExvi2NDBEyXtWYHR94wRcpzvaF4A3LR1MrjzUIStheI69+LDfbwQCUSHWvoOrktL02Mo1SC5ASTErft0ZGWRSnQEOkK/uZyGlDXb79Ce1AJFGWtv5kZIhW4wK6Rb5eGxnGM+2925WlkcsEBX+Vhn75bGQQSvERRNf53VcjgwxeN/X/zEgteGEK2uVcbuI7h3Kc6/UzWV0ZGSWYC5lAo13w5bF3vYtA/mu898isq+D0ydT15EEwTU8prJRoACXh5Gyy5G+PjdL7AasdplIDYlULetJJP+FGBjddXYv7A2+E5bEvr2khr5w2FWxcwpG7rr7Fbza39q2Inb7rogwFHLwySrFVtsjfuq5nyEjZIp8pyeGR0eMZ/NTiOKHHt9h383L5tRUY1sfcW8MpWE2kB7O5MgrtFQFT8RxW0qTzQiowbUOJ1bmUkrOcEMMHUmBFOPtlcOnRXkai5MTgR61/sJAiikLfvNkc9Ssd98uex8fR/Si0d3PnmdJv+M0cK4WzstI/SnI+8zy9JNrNPOlnmFdSw0Hcsx2fyKmw2IN44ZxOjcK4gqlY7hZrAI2SqAAo6a8w8j76Ss+aKgWx1R0jEEamq3O4khQl1X/qlcAb5MHoGzZgdVRVan8ME/oOjzR+AACLrAwT6w7OUjVUEQoHCHsfKeyVh+6GpJ7QoWFbqwfYqXjcvOZkHqMVasfRvxLtnMR+uoYewqtOq5/hLOMjr3Aq7cU6Sz/2JoeXzIxeDHIKP0wd19p+XkKtNP9K/gNQSwMEFAACAAgAu1VpRkFYdiORBAAA3BUAACYAAAB1bml2ZXJzYWwvaHRtbF9wdWJsaXNoaW5nX3NldHRpbmdzLnhtbM1Y3XLiNhS+5yk07uzlQpJN0iwDZAhxBmb5KzjdzXQ6jLAFViNLriTDsld9mj5Yn6RHKBAIhMjtJu3kgnB8vu/8WOf4w5XLrwlDMyIVFbzqHRePPER4KCLKp1XvNrh5f+EhpTGPMBOcVD0uPHRZK1TSbMyoiodEa3BVCGi4Kqe66sVap+VSaT6fF6lKpbkqWKaBXxVDkZRSSRThmshSyvACPvQiJcqrFQoIVaypI6KMEUQjSIFTkx1mTZ0wr2S9xji8n0qR8aghmJBITsdV74eLuvlb+Vima5oQbmpTNTAasy7jKKImHcyG9BtBMaHTGPI+Pjr10JxGOq56H45ODA/4l3Z5luy2CGx4GgKq4fohQEI0jrDG9quNKMmESGgrUTUtMwKkW7YNT02+6rXBmqIFxwkNA7iCTKuq3nUwGvg3/sDvNvzR7aBtU3VGBK2g7Tthhu3WtT/q9gJ/OGoGnXZuUOB/CXKA8mbmTN8f+EO/G/iD0VWrlxPhntQjxu/UW+2cmM/+1bAV5I3UrXfyQvrNXtcN0+h1+vXuXa7Umnd9f9BudT+Ngl6vHbT6j6jlud844ZXS9rBUYKhEJrdGYrUs+rHQ4slkKKJhWTEspyQQNxRmeIKZIh76LSXTnzLMqF6YuYaddk9IWlcpCfXAzGzVM3PoPdJZQkgNgm1shLP1Rvh4ulV9yYbfqGx/ohXYeCnmi7aYvnn2Z+fr7E/OLw6nvy/NCtYahzEsPr3aW5uWlddE8K2VZb6jsWDRuqAJnBIGtdQlxcxDVENt4fqqNh3QN5TB+THY4+KE653iwhhLyFht2h/6aLZwWPulKzRRv9rSrOk5V59H6FriOTyaXNz7hLu4NaHtzLSeSKckJFY5PFGdMRfnwWqEXJw7WN4TiQIhmJN/f3XIUYtPhFPuCaZOeX8mY0U1cXG9ok6he5lmlDsxLo+OU5YiYxFaiAwxek+QFgg6kiXwX0zQpiZAEymSpZVhpZFiNCJoRsmcRJcuge4gRJIB0gwmI9pG+D2j39CYTIQEXoJncIDBTpXlL+YiTrFSj6R4leM7+2Rtda/9L+9MgTiaYVAp+chhT5Ak1a/Bj6F2LiAEYwK6uUEBnQlxBqNi7k9Eo6WbS5nOsWM8W950cyOXpHC7KeRjOeFCCPuL8oy4EoaYI8HZAuEQRlaZIzSjIlNgsYfFUqt/lKCFIsqXqU5BR0MwGbktnaPjkw+nZ+c/XnwsF0t//fHn+4OgByXQZ9hEs1KgcVBzOiOf6NsXcM/oSDfUEzX5AuhZTemMy5vmAX3pjNwj5ZyxT7WmM3BHcb6APKA7X0AeUJ872BshE7Ooop2TsP/Hy4Nu2lUilZLRLfsl0FKpvY0CGvr1QaOJoOu37WBYdnvwIWhBGMOamJif007P1dsAGuw70Zs+OgmLgf+zEyHcEqdd6Ba223Mq+JOj8DJCoL8hApxSgKf41EoGeI4zmoAIit5sQf+bdfnckLzmpn21DfQmu+DwzyG7Kb7XLiBYhjEci1c7Sv/99vyuDfs/9cB+W78k2Xorsn7TsP3qsQD27TeytcLfUEsDBBQAAgAIALtVaUaSRrCZqQEAAEMGAAAfAAAAdW5pdmVyc2FsL2h0bWxfc2tpbl9zZXR0aW5ncy5qc42UTU/DMAyG7/sVVbiiaXwOuE0wJCQOSOyGOGSd11VL4ypJC2Paf6fOvpo0YcSXxHnyOnYUr3tJM1jKkodkbed2/eaurQ/IZ1QF565fRPwF+ZkW+QwmeQEil8A8pN4fPbg3RyIkzKQVna7eSVa39BjSzpwL3cbLgIQK+HTocB0AvwK+79DhHye1XVrblFp1nlbGoOynKA1I05eoCm4ZdvZsRztDD8Ya1Al0zlNwRId2xMij4s2QrM2lWJRcrl4xw/6Up8tMYSVnsfiLVQmqefHlFhjcDx/HjpzItXkxUPiBx3dkcbJUoDXs4t6OyYKw4FMQLd2BHX+gjnA3IY+uc52bPT26IGvTJc+gU6W7EZmLyUarU80hWZcz8G22xNUlmUMIvgLVkXq6JnNALKvyHw9YKsyoIh20W/MDKpDPcpntQg/IghxdlmRj1Tsmaq//xJwvhN4XWoR+XxFrHaF/7/nMQdCJq724r6G40Zblg/FuFe1Czm2M30ho/ZEwbgxPF0XTH5rmSDUH3cxBvcg5kqPgaglqgijsvkQDdoKVsQ06+fSzOXGf3uYXUEsDBBQAAgAIALtVaUY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C7VWlG9YvaeWYAAABoAAAAHAAAAHVuaXZlcnNhbC9sb2NhbF9zZXR0aW5ncy54bWyzsa/IzVEoSy0qzszPs1Uy1DNQUkjNS85PycxLt1UKDXHTtVBSKC5JzEtJzMnPS7VVystXUrC347LJyU9OzAlOLSkBKixWKMhJrEwtCknNBTJKUv0Sc4EqnZx9E0sy9JITlfTtuABQSwMEFAACAAgAMwOB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u1VpRpgJyTKOCgAAFFoAACkAAAB1bml2ZXJzYWwvc2tpbl9jdXN0b21pemF0aW9uX3NldHRpbmdzLnhtbO1c627juhH+f56CcHCAFiji+63wqtCFTox1bB9Lm+xpURiMzcRCZMmVaO/mwD/6NH2wPkmHlBRLiqxI2XR7spWFBBE535AcDmdIfusdeA+mre485mzM3wgzHVunjJn2vSf9hNBg6ViOO3OpR5koiBchm2zoh4rnWMStII8Re0Xc1YfKHbE8WvHlQwQyoeJ2x5hjny8dm1GbnduOuyFWBe2JtQM9ag2eSvVlnLOn7hNqKD5ZsDuypMm2hm25L9deRMVaagx7DUVOxSydzZbYj2Pn3jm/JcuHe9fZ2as8fVw/bqlrmfbDsZmO3DshbJkeGzG6SemcNsTasJEDtYWp8+ixb325rXT62UCL3FIr3l5L408eWLLBDGMkkHvTM1kE2e306v16KnJL7mma5Zu1dqejnIDY0EYKpt+qD5v9DAyjX9nREI12vX1C2iKP1E1rAmtaWzkxEme726Y6kTzsDdvpGNe551ZOg3VrHbk9zIZZDlnBmj92rzHsDtVsDB8cb+5o6k6/oaY3FDdYzHMG1UhAETGnmgw6vqIb0145X0b2nRMAw3ij8lpPqiHfsVCvK/e0Hry1lFYDdVu4gXtIw20V6vpNrd9UoU5r1NVBNaHC1+vSJQSZdK2Daqz2OWBke9RlI3tFv0rNuHS0Kj6CCxfMD3Ke1Gnx5xC2ehCmaqFWvd1t40NDbjabHaS2tbpWO3S7/a5cR7jWateaB6XXaDaaqN5u1/udQ73baDfhbdjvgJYW7ndQq9tqNbRDAzcAjWRZ0Rrqodvs1+sytIZ7ffUwHCrdWg3V6/VmSzu0O82hUkMg3QQdcrPHDdjUmkqzc5AVud5roqE6VIatA9ZwR22jXgN3arVDS1GatdrRuMfRRc11LM09nNCcLyhMnYLU2qO3xZ1rsNy5LggbdANezmiQ5xT1irD1+ZL4vgtSPG2GQk/5MVb6tBi4CknnmXJQFX/HVkk06ebMmtJZTSTMYAR5kCKAS2e+b+XARRMnwETKzAsL2vJzZhboROrM081j7oSGRNbMkk5JntKZnzbzw8JkJp35eTMXMpI+pTM//BXAHZt82SInEqh05qfOLGgyg0pnfu7MxiRSKJhFJM+XQSIlgDVE9swUf5ZEpTM/fWaiklkUrCfyZyYoJY2C6UQCzYUL8yj0UGTQXKCnRAoWFyk0CxWaLc2JgtdkLBlsoBWY3GhwCYqEypmyUKdXM3ny62I8vZgulNFFRVL9VYn4svxDo9P7Wm93/jioBricmvQreTyO60JCWbuWT9fEmE/HC1CIx4sJ/mxUJP67MHT6yRiPJrgiBX8UVjCb4+uKxH/ngX6az/HEWOjjkYYXI30xmRrCLmNsYK0i/ers0JrsKWIO2pv0C2JriiA8my5FnmWuRAUP2aa9ozna0+byzWhysTCm07G+wBMtLKlI2F4hzSVfwB2KK5rLOp6DDpdAxnwdfCHmX2hAsmUVVnI5urgcw4/BO3Jp3q8t+GGv6M0MT2D+qJ0DeIV1Xb7AC2X6GWYOPG5aEDT9CI72sSDoV6yDZ2A9B2wiX48uZGM0nXDnmmPdmI/UJ89aEhs5tvWIyHIJOATZY286Ow9KuLPRle9jXuGGdPzLJ3DrkTxOcWFfJzJt4cz35p5CL9xVrpmCZaVijc/VL59Gf10M5dEYawuYPG16szDEquftEVgetsMQsSyHDwOaJqs9sZcU3dIl2YGLPYLYylwJsS2BwfPO/GNn/oYIC5bWz8GqnGj488/n39y7kTGGsHJDXDvfEktoi0WG50PewFYSug75fMteGkvEHudv1ZE3GN1M1vWTQ8szR98+rkQXXjEoHfwezyExQjhQTKcQCF+Bx0AM3BDTKgQcTYbQnDgGw+7dRfxwUkjBZBromDjoG9Rcw1zEOnINc1RMxQ1W9JHBrU5v+YY0B1jMnu8H6b7Djw0WhbPZk//c0jsHYoRFyR5mFspNz3eo89e1V9RRwkjM42U0tAeKJtCte3HDiqBjlrnhO/N8aj9d4dCafjiOmeTG2VkrEfss80GEZJiq3ca3zNafNr/dO9fZiFKLeOFi85PCX76xI/4Q5367s0ibOfTqWJ6rlwtVnqiY7xb5Urfy48DNec/Ghr4YywrXAP6+IWy5hoR0x/fw+XX5uz0ND2XQF5hXp8Rdrv/9z3/lV5Poj1+KgtI/F9UDq5jHMfyk728Th1Hv7zn0GLISh4qXnMBgsxxC8++dhTcEtpQNQ1Yvr8BhdOEfzs5d5tp8RJVcyfOPEEbEVq4iXRH3AcKQ4ThWUUVi+NxBWOE+HM8QO2aZNi0I/+a4zgdvjGYLWdPE4QoWimUuH/z0uEIEBfcoyIJTVgF96qU8gUCVUElXJiuuU6SKMCbAuvTfj6tyn5o5ngqOJ1Y4ETs7FjsA28x1rBm/Onh+VwYC/Kbj1qISc/mZKXyLSnhr50swd5IgqAbVaFFSdAZ9mPFdZaAyXpaUnlM4Y60iokFBUu7asSBCqv5oIuLx8iRKVRVxsxbt91PZs47Dhj+oivT8WJiUn9Cv7Jl8pDApr/O0MYUTxjNQsiaKDG87FOJGy/PMHMhQm0BhaN/wLS7DezDmt15epEtBQVxy46yoJLKfYW5osJh5WbTD1RM9HthPefyKY24f9eA8lag4Om8123sHzGQWPe3aYhywAKOzL97T/D+QSVsA/u1s0hh+KWKPW/qhAmcNslxv+D15BQU6PlS4OY+0ThpuG0YzHswKITcimItYXghn8xAeQfiUcybE8Vd6NmhQfWamQTVrggaB2tPzZ+82t9TF4AImDX0zXhaVXoe3HNdiYxaHnaiM4tkaVNtw2AgxkYKYV4ltTbhU/Jdo/WZnMdOiexqGqUhBxDTZox94sDSyPVtmY3rHor4dlBReAkGcOzpiVDpecRImzjapOL+mWMph5NYTo08JVWHeOcaqlEwUhmju7NHo7LDErFdTmgLZU9YfVKMZFgJUCmeVSWRd+AoXOiMuHGMW+g5OM4uZuKpfhJA3I7pyE1ZvQ3QprXY/m5NIIbr6SqvRanwHoqvW76q4W5jowj3+vIbo6mD+FCe6auLzvYkuuc6fYkRXT+ZPQaJr2OVPbqKryfnsRlGiy+f/ixJdL1ovneh6eaJTiC6txp+iRNfLs1QSXSXRlaR0plfyaBK9Z6tIuuO6j38SmsmOrcF51sRDK9MTRwTRrH8ZmLgK47tCfkG4cjbEtM9Lmu1702z+ZQi/m7+ZzjVuQ34ZQgQn8MVxVzGn2Ra7URxN1Cm4pmpE9BtcTajb5FTVElyHLllJCZaUYEkJlpRgSQmWlGBJCZaUYEkJ/lcoQXCTN9m4Ez/tbRx+S31espElG/nu2cjMK+DXk5GRW+xcbGRE/h3TkZE+/b/ykYxuSzqypCPfIx0Z+lTJR0ZZx1jgfImOzFhyefjI7H8a87slJJ++m/deSceu+BQkHdtd/pSkY0k6lqTjeyUdfypZx5J1LFnHknUsWceSdXynPOH/gNIrCbgfnoAr2bOSPSvZs5I9K9mzkj37/t/lK0qflV/mK7/M98bs2ekF8EOTZy8jnnNnzzG/V+osmPhi3FkA+qG+yxdZ2D/GV/kKUGcR0e/AnSXLAAr6Tv7Hz/8BUEsDBBQAAgAIALxVaUaKmlIXtiUAAIUyAAAXAAAAdW5pdmVyc2FsL3VuaXZlcnNhbC5wbmfte2lUU9fbb7RaxblYVERA64AyKihhRrStZVaZZ/lDiAwBwhTCFESLbWVQEQIECGiBQpiRAEkgKpUAIYQKYTCESMMckgAhhEBC3lBp17vW/XLf++Gude/qh6ycs5+9n+H3/Pbezz45+fm23a2D+07uAwAABy1/+PYuAPAFDgDY6bb3S1nL41eWAtnXjsi7t24AavpOzcludoEtbC0AgPrM/WLf3bJ7ufAf3CIBAOXHW58dmVNLIABA96TltxaOsd4chseTkDm3PYsJZQnJCclvxlI9Y6e+1CGMPEvuOfHTkZ2d+/P2Kg5+dcUi9w407Y7Jo12v7hd4fvsN6tMD/8xd3yvfLDjxTbd/xEUJbFWvvXG6mmsUAzNlC99kVkabOVZzBbUwWiUs5Jjgoar4Hr+Nl8jrgRE3vGQ+tSDV8UnSDSZTPHvLPO55EBAFfBgat69ZJvJ8OeyDSOR3qG4uqjPbFaOYsaz0uS6ZIFxOPmbgp3iFqIFeYyU5WYO2ZY1j+z5c44Mt4c/jz4JzwV/ILj/Jy+FgF4czieJl8oCvp34tRNWbLBnxAbxJPD07XuJpvCmiIpKM0sjTTZyO4FbVjf2AlsMZh3CiSTO1a1NsH+l6lMk4t0DtUS1huYcWfFTZJytkwIweTdeymUmANDLyhCGo+VjPVaJlm0tAx6Fn0SMB+pvadm0ZeKOZ4FYISsU0LqqexCndxYCq+rxb3wnYMDSaTVrwU6UTNhi8cZPYxU89+HFBDcWYKeqjbIwL2+fWxMTIoiPta38+QR33jp2YXzqKXvt9GojgA4GIZTVEhEIymMXMkW7ypOMJS098Cg7RSUwJg+mVd1BJwjeX8mmrYPPeVDTZ0IfeC6NfyfG73JEjCXvOMpD5dwdxOCixkzu6hjcQGHHnC2pBEoln6seFcq8c+PEN1oWZMZ9Re9W1N3tqxh1eeWXy7BHrAy47gFRSYgE8jbUDgOSds4DBG7KznhUQGN+xyecNYf3KQsTOgBSe9sRiQYNd+d5C/JeMRxtG9W22M4dwhu0REWZf/rpAXy8OPIU43shac7RT+KavNWNYNpCyKeq6ZbacsykbsXGiv6+VKB/RGNYplJDMN5cwkjoyMxtK5OIydySTo3KKlXhwavz4Ajrr5wLHF0uPzqldoplTMQi7j3qSCNcy5XIq38iy1w+nl6QVTxezH136oOusZif63Zwxh4Z2Hq10wFOKlQIZVYnCVmoiVx1QZvzgCj3vdi63axGKO5kjyeov2FRwt97d8/okmJB/IbNJ9Sh2AFewOWfH5hpkBkH7CC+nnyW9ujIb4PVq+o5W5xwSBMrLcxnCYw0bMlgm9nNjFkAe9ZQfq717A++Oz2ENbRDGjzYdnm8zUyHBqz8QvakQUs9CLCrvx3oICebfytINNs9gj0wZUFb9Jfwd71vSoPhmDmZBukBfIZuRY5vs/3OAqrzqMp3HKayOx2qRbhaB8ew2D4YgiZpUw7qw8XJIj8p35bV9dIFX+V3oFIJSCyPNdwJIhpb9FHNpweUXBa6Tj17aHYn4z7OslJPeHRENz3zJm3kXqCTRUN2Sf3OOj9oluI21yzoov+rWJNxuRVdTTRdeJAKJFHOm/AkFr39FpJYjpoFFyeiPkD2MR50hHgep59vknijqlNTt9MXxTXYAJy77XqEOmA84Pe01yAOv3+okm/XywejE1aAieBEoAGfjwO/ip6ECgwi9QH5vXZXLQXLDQNjVLxm9tUOmrABcb20qjb+PMlcjyKVsfB16dta5rnoTjgD7uNT1bv6WlBdg4rxswhMQeHomjGeS59D5xOek0frnvmSWliQgwALIL1Bmus2k+ZDJfrtz3Ul2pECIw5A53fHtJbojeQxbqxsy1gz3Uv8dRDChms03EBvQDdxGXzdvzhMo0wlW5nVICT38+hp6nfhM4k0mcF0BAC46K+kWMNPQskvueuFPtJ+DC/2/Kzw1bBmyns63gRXGvjBy2yIe+9tzmSw5zxwHtYxn0ZawG8ITBL1MTR22J9vIDqYtY74c6tUKZmjERJWogQp3LQHK7zu7cWbAebZ6aWDZXRKcf8UAvHktFKcnjfPuaBDbOAyAvfPA04Uif9G1zFJQP2XlWsgYFuo6bZoBG9DNgCpZAOnPj/LmXXhzRjG6JjzRySK/V6lTpuglfsJCn7hTMB5T5T+yHEsv69RhGeUsrdWwWv3HQm4dpMaU+jxmvcZeojYyBPmTcA4fsqFOJfnCOR+IZZjhGvJmD1aLqQQas2/iBY20EDt9Wfx8fQZL94MXaSSatBMQLi0Qf5gCkb8tvDg56evoq5ZpCO+Su7kOxk11fz8YkUMm808CM/OwqRBjue5YuRH4KZCr3W9HBxv75HoUvu6bGLOAHYi2Jk8oPLoVaEupw31t6Hvt7VVGnj6DHNhA1NWkBo/P9YnZ8IPW/VVK36Wrzzo/LVR8DM6HenwwVXJm385hw62av4riE9w5y0UUv1TahhkdeazcCDtvQK4bhTqS5kassrkQkpUKbLRzCmpQg6gQuNW4DEZ0+nplDEBRy3Gg+GWjIX2f5trlhLFmgVHmfNNCHTGiKoAB7lhGqPEGTKgxmWR7GKcWOrJGWGVFIMrxqaVSrN8OQAuib1mZIear2tfN7/p18tdzakcMoRVH07t+jp3ODsxRu2poiQFNwQX2sMKQSWiBj918J+DFVECem53dBQwiByny/1j/Y1CB0HCsvBjVb4QdCXBdtVYh5TB3ddmgLrsjFZFpyKWzLEdpFDUltLP2speuNGHkypejedC1iK3wcyCnPF43JLLiij5AdjMIPpEmg0vPfaP/UwQhxyeK+ytSafUvZvxgndV12Zv0jGwTH5Uw+qAuOZoEg1ANNFkBhk0Z8PEpg2pIJTfEZRWxGRCQN8zBmKgKIWVKTGaeGe+B9oYGCYqFGvJCIlfvtNk3QlirZfjV4bUiZfRwko2wJeyDV0eN8TFA8saMpmzlv/E8C1tQUGqsts8Q+tsbB9Z3dufUYyf9z/q2lnX/bFPWzc8vWx/+uTv2T/k8M34VVM+LcnaAZnmvs3sd5Dqk1TFgTr+GDS38mLgPJ1cgMB1esb/YW/q74c82P1Rbvzh6WqMgQLyAWaklZ+gl4djRaVEu/ZRF3O+G1MaCXh3WoJE/4UpXX1oHkv6cO1q3Qi7tmcvQ1GB7DRRuoRNya7xR4ZBelV1vZIPPg0vLhFStTHq9MWvatZvdyHHtjiWzICj36fv0pUJQBhkD6bralNFEUZZRhIhcQIX4aEXS23vqTGoTn0MbaoOYU9eqWI2yyaHvj19u79J9uUkcNBjFxoUFENJ8NgxY36Wm85hxmc7SfBdcsCtnY7QeABgzv7WHIe6ozfoRJC04IltRvdmTZ9X2yDlc8xZkLk1qDPiPndS3y8pC1iO01DKjd7pitYBsF/4J+6t6mfPowAaVawuDffAbuZC2UBk1B97lczKvAIbMMna9DxJR/N4FCuw1wtbB7ax2O+EJd9LTfN88fX7Xz/4U41rWctOp9L9wgXQEJbI8zwD7RB8D6A2btEJWySpMNmcM6V6k221SPU1JYyhrXQuvJ53vY2H9Slf50Z2BPS2hd9iqcG/J0XPzAqXhK+QaqLbIQLm5YjDYdWMVl5jtF3AKJqbn+l7zRkoURjcJOkEenZw02X5Qe9uDnUVaqDXJ2EKjzFgS7C1wd4SVYSQGq3tka+mrh9qPjYVyZ2CkYPrj4Qjz1eOAcNW9OFiXnK+PN92MkLNRT5Rx63p/2027vRvLH1cnmsYyJbsBY3tSuMpxEsEwU5xxoi0WsrHoziVt7gRwv7A4DgAkO+/aqhvdv4raAQDc/65fVtgWK/x3AZwkFVOlIe3iKR1ZEXh9f4q2rLV6r6xUBrz+ZnYnAND/S/F+mUDjf1vQ3+NCXKdREJsziND2pfSwkIia/Z5lw97xnHnXzY/D7fqmQ7Vnt/p9f6PmbqWPZIMo3VjJZX4v8604PSyR7WFv9yT7buH8HvO1t3+3Hyx1ZMaJppDlJEmazOp1JT/TuJX7/EEHe1tQ7t35pMGFE+kzaMRm9wlzbVl0yU4nMSnch3sO69ubS1Y8TJLEa92uVhX4mqkl0eLEza34e1wVopBqZKuKDS96htfnMdb9TvO61jJ7yW9dU2ruIt22QjvQKR+VjeuVlwF47/IQprY9LvplQVZA6eDUINbPRdb5XvaLu4nW/+9fyBAW0FyAVFPh2PRcOTpp4LG5eILCImWi00pwSBnqb9QrvAWcMEQ8f5SatKo+aCYYdPAAnaIRt5jkbCn47fUHM36vHkrYLmwbuId/sST/ixNvCzfX89Gt2cXrFfaJQfzFiY7A3LZua522FX+7ymA5GW2qnuMIVtdt2RxNAvcsc9ip7bM/gyDHUE2BmE8NUzGJvXyw+nGEKOJvdUQNYLoVma35a9EN7UTn7QAGJZgxV3Xz/a/Z6aUZz479h9b82TFGZiV6t9FK513SCYSL8I9Xt1yQlhiV8zIK1lnNh2q8jUDLxI81iUEEGyPie5SvKLQOkJC3LV/VeHCFmW4qSC8Nfd5vFHzFrqvGCrMcsXZ3+tn1AkCB8fVMrXfzSdmf4aFjHr2LHHcNulBytQTHrSmIzk1HJntE32c3ABKkVp+dhGtUN7fWD0Kw4xd+KxPEePQX7B71LPPMDkR2ZJ4BML0+I2KUSEsvlVcBv+V5NhDqQTEe52OpZbW8T6HBAtOmR9KqyJ3hQ8bML5zLtf6i7t1yzGvHsmsr+mGa2XW5n3DU9JcNRY3w8+HOjFXh41t+ALtZ58fbOWSpVzeLDi0sXLCfeWH9IFPuQaPA9k3Vx6H5+OMNNdows6rPqCk7y+WVb2qzbeW/JSlZKzvQuTWeE3APDM/LcsRpY1uXRH3Hor5HWBiufrAku87EwzvHKRqJ1KG2pMGln1PVFH8+ZHxIGMbuvFt+v43hTHf/NTgv0LToIFGDBfuJFvoZ5iChkbC0J9CCIZRlydH9BzD7WTKqJ643lalgAftHUyF7JiWjrX7wyjW8CVyUOLJrXLxinxIwJNDXYaiIRCWSbR5wo3uK43u2nSaQYSl6djvjdn+KRJS7cHy25jTm15haP0TEjCcwx6gM61VkMv4iiGlFDm73kaX08B67r5L1DjchPmfiY9shSV+QtsBUKGNVhZt19A3RJQ16EaDAeSHh3lMQN9KvNq12VedzGjactP8o3F1f+qiFTpD52cQBRg9Ix5x2GFQTA78bj4G3KN1Rdv7swSoGUlI3NpVeeqj6EcWNPe/1+mWAVw77q+avcMY52+gGH9vHV/5g/RduSUZz2OZL1fhGQThpqmObTJtNWl+Pl6NsOB70ndMQH90C3mLf0M1/TNTu+uh2ggyL0GkNgN1q5+CV1VyZAqMo9c/OPnbi/ko44F/e7rAEGcYODdIJIbExeuowTzPC3xSg35g4z7w6d4pYgQ+juGczoKLF7RnoCsEbh3NxCd1NnJmshrbmO40gPGt5YnvWLH48tk9HxCXTk8zm9N+VGWuj27dVeovaxtwu41esIbz5Mkf6arnR38Zc6EkOwufBMTd/M4BZN/23IS4iyxKQwRNrwpg+s4MRk1VtINSnaO+GkaZY2zBAo1W5jgkh598EJILpV4xg/YUS/yxjbVWXzzhk1Lpdf0LHOSydyU4uOmK4YcbthYi/Xwxp5bYkeG7Pt3bust37DefQtdec0D+Gu89TZqogWqz/3gErKQt1j+PdPP/tNP73RiUw49xAgfFkmfx9MNmFtL0ADAxieS1mW9vNiWYPOWbgnfEYN4Hth3nUEJO+Baz9tjJbSPAzG+t5iHNK9A3hmepmuZzANlMhdS8lKEYYJOu3HXphTQAwBpeOMqBRd3Li/CruDOm8XatxL8IEEBnsDDJpexYO0BaW6QbDthWH2uodz7nKCAGiuBfzWBSCdvXfirAMQwPfFUcnGeN/FegPnEtjvi/tBtJCEmU5XdvO6cd8rxQlUir5dWgoSmgbEbiMVbKeej61qwd/gChDov3vblanC3/E3mwPi+tNL41onqqybifiq9jcroLLhaCAxDANAHXVzR1NW9omw+vsI4b7y/BfNstWiTPm+19MTTdMQyauVuPk6hsDwyL6ACYboZE55Rnbc6i8FuK7jOMVBIyUnFnBMQm2p01XjNvwP5ymiI/2NR5sPDaJCoqxXD2j9Wmes21hJds6A/lWKwdYarXXtthYttQPS6YhlHh9TmspCD4MKBBEkab42zniD2IX8xeRgLgu6s7zR8poMKbMRpfNiM1sb8PRG1Tau/jCKwCw6X/o5z8ONyVhGNuLCly9JOLYp0PPwmNrjvU9mvZc9ZyIj1Fc8rpdfumz3zMVns+N94fjrZ4Ev5vBWmdRvdxCm3aW717V93gw0IOxc/hMxj6Xx55FBdZZzQzX+XbHneHuuRiFtafG3/qo8Z3+UYWBAN3drW7bhJtMZrwXVlQqGFhce2Ba/QYfIr3IYjppxJC2czFutUg/NhthuXjyhhfjAMb9wdFkcPWbOSIvHTso2EZHnF2MTHaRX3+BS/88SlZM/d+/iM7/q7xASxbAQKq5VJxtIl1tJkr876N7YmTF3KwlEsfbdnjNai1+vqL8r+INZSGc6HiMAhfBp7tPJFZi73h9vz2Haj4EoZ5ufLDWMZ3js6z2h62r7YKpWwgb/l4TnKpbG+PEa0tOn2ynIphbRYkLq1NWE46fyllcG4ukQszEE4eJhpr86iW+K9Ki3FjrPSshyFUlWOWal1dAQXg+dOCDZ4dGXUASeWjG/THI63hUo9gGqI0QA07TXemO7DtsoaykmafMfUO+Q/pncy3RKeGUWQFscqtu5592mdClki6juL2NKeFFLi1VT3OPFPaYyJ92UCwvKpdX0bgc4FpW/cntra7TGULQqKnzdLPWbICXLmFIiwXCO7iFFg0vByc2VIWAc1z4lKQfYM1Di/iLnzlCop240Oz0bkz3gNqiU3/vit+ToJ3MExdI3CtVZbq8fVlOcr/MEQ/gWHEBBe5J6vzcH2dAIBUWLj1b5ORqT9Nt0M6baRln1fWGtRKimK99aJRt8Fusbit9wXINrLCJ7TUg9+vbNR/IhLdX49/50gzQmhoPrlWXtD5qdXd1yEtqPcSKA8e+A+3uD7L1HorwIp2ccXFio+Y6BXa0OuhGZQAb8/fGSHJJmdI84XyxCmA01PAd7EAc+RMwBpxfD7pKPRrk4Pa9OxSjW/XuP2U+X5Ku5AZI9BK1j9eIKEGtNX5awg7ZAMLXhixaXRV/5GXhh5fx+duUSnD6yea+htyTVs9W7Snbn6ouI5MUnZFs7Q6/ojC2nUGVaChBfSyDGVzt+6xnZXg3wzEVbEo63VaVlsU50Xzt7pwPWz+mXNeu2qcI7Lqbsa+tiSu6d5rl3awS1Pw3aa3u2xpY33uyi7EvoeJR86P2k95ngNkzfsFgmYW+1wryjQSomWL5UIk77KhNo4qifgbK/UtmWtZcDab37IBWaUNBCAzCOhHnkIdIR88olt+IuMFpkep6Km/XIdqYzvDY+XyvGwmVPUaZbK/qFr8jzuXboCGdZvbi5ApbXxtqVc7s+yOwhCJm6y68Xh2aGplP2E5Xg7rFymB1sUIUVVI48oixD9eOiDf+LLOqaN/uxNXQet3qRvNycY+xvzNa5ECxVt7eGrntEV/8tg/XesaRATfoZL62je1VfhLsyn1q4t2ZwKhDVSZ9ALuxCl++4tYV9OAyYFY1aEOrdFYFXuOzizAPudroctYoj1SGTwpSY0KUv/Avw6AP9CTohjb9GjBSA7tdM3WhSltDAs4+Uugbza/UBA64tNTwWJV4rX9UvFIIOXoISYxGcfelyeX47bVrqcr5hOt2cOrE3C7IGYLibByqaxUi9Di6sxd+Dw3Oo6wEcpSDCXecd0/sG58P3Z7xDKd3n0b24apWqOe75J4+gx511Rh0tg6r3Bm8Dhpbmomfl2c96tsng2rAyzdKMUovcTqLXH40lu/6FofDTOnnlOifSVQco3G2qy88ZteHR31u55Mv+Ds/CdrN2MUMmqLwryxciA0oOBl2oF/BWaO4L0imx3uoJCUmulwXnYZOckO+tgGPtPTWO7kxbLcPN3grzLzmXucuGUE/uVrAFM9pXFS7H+BNq8yHqy04g3BpSiyTTvcvGSDZZVZ0d0NOdZPbTNAlOxABYuHNsPtHS/CCLHybC5e1b/rvXND9KcNCN5MlDNd4MVTaGR0Y6UgEUaaJB94rRB2tGnhu7IwFKUYh+Y7NHtuJrpH3JjkPO97gYvHndXSc7H6rguqFHCAppPFz6/InFInuccgd+k0HSt2QV3oz3hqx6z2FBzDHphw7u00GGdtbJ776Uce+QrlUOZTc40BlLYXQAXlUeN6iG/MPL+zIkBCml5lf027ukT3TeLntAC46MKppPAB+jeq4PgyL4rcUgIdA2FPR8f+cvHbUv/NzvzkQhLuKfX6h/4JrGShmAV3pe2eHQVPBLS2wG32dZkKyfoVpUKGnplt4/gMo3erpQiw8LIW3HN85v7q9PzOGRyrppRHdgoX4N/Mx/wfn384eHmYaeAdMLK98gSM2cUYUtpaA0vqI5+JBB3uvwssapdrlWGX8X3hezSnGDIK2mAJ4WL/Lq1S7cavQOpF2flY9+q+j45t7VUZuSYuf3v51ln5CylQ1V7S+FD3cZGKmapZwUdbjuiImhWuTeqmUe4uS8ccRmbFP0oul65/ZlzhjzIRHWFW9mHeWrmVKDUy54C0DH9c+DrevTr5wvUSr2Hq2YpMpgmy1u4vmXYg40VBze1M3XDtctLxjaMGVmPE/fHLzr+Bfwb+CfwX/Cv4V/Cv4V/D/gYAXy0oH6te2rZ7cEi1mqG4uPkbxkoR42W1/yv9Aa0R4v2QaSGwVlSPWyykzZsJWCloqQjP3uyGrHIYg2D4A4I2RmIQQk6atfdY/XAWOuei0rXxwKhINIyTDc/peagOM5gTsk8ip5ocpXDVzUTeFKhVTmcHwrN4hZQBgVqNkTn65xzaJM5wEKQfk3hZbE1esB+Cev/iI3/sQ9s02cowHxy2AFfHYCOEdM+VcSMcVFdO4qxziyp9PdOw2BphkHSJBJJ4xN1eOscO3Aw9DKzUMlivmz6BvTx8d1UToUxP9VfKGQxQBb6bIhmQ9qoke5UvkRV8YtvA8HfXUALUq37b4bv8Ax+T3cQvhczMtg6mMXzITF/xQew6r2DxOl4/Q5TZI8UwJVyOPtPUeVuOXWU3rXbfMGrZeNooEievOUBuZrC9U1954lF2Cm+p6pQsFtQhJJUJl6+GLl4C8iPJuJqw2FsdnRGv85WCG/bf8w/eR9hf17DbfUKehaQ5SCADAfWx3ptlz+Ien3/80ehWpOVPUCGEMj1vAsLpCmi06eUG95Jsd5yaikJev7DeaU7lpc8P+3YDBIZJopdw8sckHY/z2cq2XuytpWKu2Q/OnoTV40aKbqrN/UR6sSGfmmp5SUk00XdjWWvs6pS+j2mFkas3kVpfWKHZUd0cyefDKyvtol4oividHu/DPHk8L2J5AW8wizjp3BHTKQrjSYE96mju8wFKVrjl1Vd07oVi+muiNOWB9z7M9VC4TbtN1agNMYLtHg2ulrUMQpnC6vS9xNyka+RV4JCTfoRtLydkP8CwKRS5mLNNqR/VvDRfH/3JKbZbrO3wZ6pBsa9B9vpd2gxQ42eSW2n1HgG7LaEziJchOAsuuOWRFrYfBhsO47FGD8svGNXZzOHu2bog+5dJnnZHeu2OGh0ZeKg3vFnvtxcWPnLc5N/traai+pvqk9/A3Xb59CheEcrjA1sI27Ix7s67SzNcBJNoljlIUQipEIPhrS6xmS+lUCz5X6zigRdNLx007+CAusMR8+sLLFK5KjNxReordJD679YBzl2lmgks0odsBxy+5ub71SoewgWbKzKbsOeIH81Ip2Jyr8R1OvF3PkUBrojWC5XBoUS9Yn7y+jCSKsUsx1zy0AeGGEa/KapCayKYvGV2U9wH0ticeh3HEJSXi0uTKCin76PDJnJy8+s65Q9DjFjD64q5Xr9+Vvgfy5R4IX6ufm36+eCJs7WoqLS1Lgp6BH6xEdFZsypXQPuSfdqfqbWKHDcgfY0bXW4eq/UcS9+JYS54RvTMj3quZfg+5RAmdqCygQrCegE8RUQTy8of8h6H+SmB60lEL2GE5lcD6woNP2Cl27yxTumZxcGjuow8JxbdV1R2luyjz5lyhCbXOhMpG5XxI0xtPrkwJXAfH/kgtRWl7mJNw2ahx1ON8ZRc9txhlIk1nx8orVcms20MurJ1fiAFpkui0kFbAG5DB1UkJhSmm0FotJ8e+idB26ED6ZFdCOyMzoCqvbFBQvsnM9WtJ4iVV6ZKTFOqGNwD1V0OUhs/Qs5OaEochHn285QT4d164AWLfRoAuE5qf6Nl8GPtV1IPqAJLTZKZfxlSXatuuvsqT5Zv9NJZBouHV2bLzwLukR4zRiB3JG2ExRXWYnlPwqhlDdJehdWrmjJKi98ypCgj/oqHOL4PHiWvvgaTMrZ/re0bCjpcfwDVB3IbnkRw72irYNWispismnf/bKWCMy/0MI/Mqrl9K6M4YbpUpfQ99L+6NcyNLff7wxypdE8Sk+qchVoQK9Id+ilqqyO84KfWzfV4u+npV7x1Gtr36TzS43W5iV53jj21TJt8b3rJML9GfuVRx8924YUqoulbvnAvdhx7PwGaHeCQaPCW5JTNBZhuxEz8eL9u4p2RxfCQoxvO9rQWQFJEhWIIaZo4AZ7U7Qn5kdPGhI9oB5N0AbjPSOy5wHZHoQgY4v33d5xJgASy57DRRN/0M+n202fPD0w7R3LsWoqeHp6lfRWn8FpDYOF5hElCAwmp9MHXGBbu6cWccRma0e1O47zRqCRGCRNIfISauD0ehCjCFKPDyLZi4A5/5V1Scft50jgzVNNzvMfBAboNuaGHkoEmO04NabZ+aY2OQ6iK8wa1+ye9qZlBB7nVvUdWQpAyioTDNN1jVuYYerbvp1ayTs4uh1r6cXRuSJHBBRPMHzCUDKCFRKglbajTfaAwb/3rvkL8s4sR9OGvRr1HD9tbgv2L0QwCbdW+pnLWodg961Rcpf5dvSh/U7aWZRBTpnTRPsG+hOIEV1EmgBdYpCyA1WKmyyZBtvkoMpUcQc9aTT2c2KoXQEnIkmc/QWfmcx4oWQmnCxH6fEfEYVTLm1E9Rgl5ii0sOJ97nvz2cFG5kGnXNuObPsmKU/ZXIscncGtKUyZ+DFsAdQESI3wG8qKPAD34K+Bl8z3acGN2eidrpWjgzeeoCQyGGhLLmyP8ZhDsJY+K1kJG7GVeqyoLiYaPYk+XTSC6Epbmhqs4kF3EeQpxVowaeo6DIiZgLFsLWmSJU3x4jdxWH8yRoBuME79vck6TuK16ZrJUpme0HMfCHlV2lN1jMfN2txUWqPFAZ7wDALDq/1Zk5rrAXCXxVyS+523FWVKI+o0ZD+Mzsw/nBKrHCMgiGpzEMGqV9Qwipbw805wWjh8ZcE/spoG6q2cYC/QZHv/W1SJjEE+pLl3Wk70xX8MQNfFiqklmcwLuwjQeTQREwf9izcn0KfWNoQv9hqGZHqMTvpHToxRYpyE8jJVPSVa+xr99E9D2t/HRcUEhfL+LoNjtqUeHzJpP95BxWgQWwwbYC1O/lvO6iEV7WbejSSfXDDSBCmrb8Oasa0ouVGmEO4UZ9iYv7iYs5pzeMiXxjlIwa5gxZXSB+T1OKOHWMuKxBbBB1o8XdFHNxh3n44al7iLXFMw9H4xEujawg1Cm66Asgmyh+5dP3VZQsTU6yymbluXWuRkh0TE9x/M9JG82IeBwH2CooRgH97BLIuesYQXnagPJWonmTm7Lglz1SQuxSSZ9WhLINA7X1ro0WS/y7vfh3pyMqJFbSkShm6Oo4k7bQgutbQNuuT22tt7IEa9aaWVTLR+0oRvshgmblqwxnp02WUUzxdBQ9LIJtIdRnfB11tAEJLM7/sfzRR2gBer0C/VH8h6rkjyhPbk7xRkyjcLNma6cqPDs7ffjPhmvA87M7r9sHLnlsZvL8KRZCHIT4c7HGLPab2XbGQhsRMwqNtprZizOsIWnc7IkV/JD3134WuITychp67/4wFAvBUvDu0f0U5RdIpLaUw9zk0N8NqIrfqhJABZ44sQtC4BKmlIlX29YXKR1o4XLhivqoaccGSOPUTgByZqvAW5Em7gk+gNvYfNHfW/mQi0XdkUz5bE45fZKwiZtsylaB13yAasJIm9+U38Zmvw7hsinWzhdpfk8RrM+55E8PIO8CaA8YUj24H04+DDVryYXwzFYP4WZMlkyavOz80UnrcxjySdLleGVznSiiZEJ1c4KW/tNavY9U4INu58Gi+6wfxIi+iJmdIgO79afs0htBMv8wLGF0LV7RgZSzcDPJ6n4ArzjeEn3SUzh3S/TueHs4bV7gQRR4DNwztmLztl6ymksoxux6l3D/BUbR7ow0OcZQ37qTcrURrvwN/ZtJGdhyP1JN+L1XlTxfFuB7sY1RG0nLl2pb6MaznecJ8NVRS9HgJ3DSNFh/a85c/XRhl9qBmQB9mYfSa4V7AIBwofym/BGw4sTzSauPbPdIa/do40eMBFAUNvGx0cXZ75Ma1avxwj/Mqr+b0vAR9TgFczaY0k3KY7OVEmCpz43wdrwx6hAA0ILgRnq3Wp78M0au9bwLhjIdeelQdxjQ0GA2Jts6zydh6T1QMoqWjE5nu3jnZcjK9zeSs/9rLU/w4yOuKcmuAMhZ9dmtf1KgD+0CAJKtl7f+ZUGyAArW2bX2t3ZuNS1tbd/Sh6FGzxPAZ2UtbxJzOuljD9UFAf3VEYp6Wzom04HjLUEECRSiL90Pemr/0KzY0nJLu+V3dt/W3LiX8l9QSwMEFAACAAgAvFVpRteZEilfAAAAagAAABsAAAB1bml2ZXJzYWwvdW5pdmVyc2FsLnBuZy54bWwtjFsKgCAQAP+D7iB7gE1NrYXMyyQp9MKkx+2LaP5mPqZz1zyxw6c9rosFgRxcXxbdlvwR/cmutwmU/APYbaEmFPrXMw45WDCNQJJaGd0CCz6OIVvQvEZSihMpqN7lA1BLAQIAABQAAgAIALtVaUbO8+LqUwQAAA0QAAAdAAAAAAAAAAEAAAAAAAAAAAB1bml2ZXJzYWwvY29tbW9uX21lc3NhZ2VzLmxuZ1BLAQIAABQAAgAIALtVaUYl32KDvQQAAMsWAAAnAAAAAAAAAAEAAAAAAI4EAAB1bml2ZXJzYWwvZmxhc2hfcHVibGlzaGluZ19zZXR0aW5ncy54bWxQSwECAAAUAAIACAC7VWlGSEisH7ECAABRCgAAIQAAAAAAAAABAAAAAACQCQAAdW5pdmVyc2FsL2ZsYXNoX3NraW5fc2V0dGluZ3MueG1sUEsBAgAAFAACAAgAu1VpRkFYdiORBAAA3BUAACYAAAAAAAAAAQAAAAAAgAwAAHVuaXZlcnNhbC9odG1sX3B1Ymxpc2hpbmdfc2V0dGluZ3MueG1sUEsBAgAAFAACAAgAu1VpRpJGsJmpAQAAQwYAAB8AAAAAAAAAAQAAAAAAVREAAHVuaXZlcnNhbC9odG1sX3NraW5fc2V0dGluZ3MuanNQSwECAAAUAAIACAC7VWlGGtrqO6oAAAAfAQAAGgAAAAAAAAABAAAAAAA7EwAAdW5pdmVyc2FsL2kxOG5fcHJlc2V0cy54bWxQSwECAAAUAAIACAC7VWlG9YvaeWYAAABoAAAAHAAAAAAAAAABAAAAAAAdFAAAdW5pdmVyc2FsL2xvY2FsX3NldHRpbmdzLnhtbFBLAQIAABQAAgAIADMDgUTOggk37AIAAIgIAAAUAAAAAAAAAAEAAAAAAL0UAAB1bml2ZXJzYWwvcGxheWVyLnhtbFBLAQIAABQAAgAIALtVaUaYCckyjgoAABRaAAApAAAAAAAAAAEAAAAAANsXAAB1bml2ZXJzYWwvc2tpbl9jdXN0b21pemF0aW9uX3NldHRpbmdzLnhtbFBLAQIAABQAAgAIALxVaUaKmlIXtiUAAIUyAAAXAAAAAAAAAAAAAAAAALAiAAB1bml2ZXJzYWwvdW5pdmVyc2FsLnBuZ1BLAQIAABQAAgAIALxVaUbXmRIpXwAAAGoAAAAbAAAAAAAAAAEAAAAAAJtIAAB1bml2ZXJzYWwvdW5pdmVyc2FsLnBuZy54bWxQSwUGAAAAAAsACwBJAwAAM0kAAAAA"/>
  <p:tag name="ISPRING_OUTPUT_FOLDER" val="C:\Users\Danny\Dropbox\Website\M9P"/>
  <p:tag name="ISPRING_PRESENTATION_TITLE" val="Sect 2.1 What are Exponents"/>
  <p:tag name="ISPRING_RESOURCE_PATHS_HASH_PRESENTER" val="e21c177fe1b2982028d48b5cc55496c673aaa7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190</TotalTime>
  <Words>427</Words>
  <Application>Microsoft Office PowerPoint</Application>
  <PresentationFormat>On-screen Show (4:3)</PresentationFormat>
  <Paragraphs>64</Paragraphs>
  <Slides>11</Slides>
  <Notes>11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8" baseType="lpstr">
      <vt:lpstr>Arial</vt:lpstr>
      <vt:lpstr>Calibri</vt:lpstr>
      <vt:lpstr>Century Schoolbook</vt:lpstr>
      <vt:lpstr>Wingdings</vt:lpstr>
      <vt:lpstr>Wingdings 2</vt:lpstr>
      <vt:lpstr>Oriel</vt:lpstr>
      <vt:lpstr>Equation</vt:lpstr>
      <vt:lpstr>Math 9 Section 2.1  What are Exponents</vt:lpstr>
      <vt:lpstr>Problem: Bill Gates decided to Give you money.  The first day he will give you one cent and then double the amount each day.  How much money will you receive on the 15th day?</vt:lpstr>
      <vt:lpstr>What are Exponents?</vt:lpstr>
      <vt:lpstr>Ex: Write the following as a Power and then evaluate the power</vt:lpstr>
      <vt:lpstr>Powers with Negative bases</vt:lpstr>
      <vt:lpstr>Ex: Evaluate each of the powers</vt:lpstr>
      <vt:lpstr>Ex: Indicate whether if the expression is positive or negative</vt:lpstr>
      <vt:lpstr>Ex: Cockroach Question:</vt:lpstr>
      <vt:lpstr>PowerPoint Presentation</vt:lpstr>
      <vt:lpstr>PowerPoint Presentation</vt:lpstr>
      <vt:lpstr>Homework</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 2.1 What are Exponents</dc:title>
  <dc:creator>danny young</dc:creator>
  <cp:lastModifiedBy>Danny Young</cp:lastModifiedBy>
  <cp:revision>43</cp:revision>
  <dcterms:created xsi:type="dcterms:W3CDTF">2009-08-23T07:33:47Z</dcterms:created>
  <dcterms:modified xsi:type="dcterms:W3CDTF">2015-03-12T22:07:04Z</dcterms:modified>
</cp:coreProperties>
</file>